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0" r:id="rId3"/>
    <p:sldId id="308" r:id="rId4"/>
    <p:sldId id="383" r:id="rId5"/>
    <p:sldId id="380" r:id="rId6"/>
    <p:sldId id="391" r:id="rId7"/>
    <p:sldId id="376" r:id="rId8"/>
    <p:sldId id="384" r:id="rId9"/>
    <p:sldId id="392" r:id="rId10"/>
    <p:sldId id="381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6235" autoAdjust="0"/>
  </p:normalViewPr>
  <p:slideViewPr>
    <p:cSldViewPr snapToGrid="0" showGuides="1">
      <p:cViewPr varScale="1">
        <p:scale>
          <a:sx n="106" d="100"/>
          <a:sy n="106" d="100"/>
        </p:scale>
        <p:origin x="28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22-07-18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02" y="1124882"/>
            <a:ext cx="5138596" cy="489620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23" y="1119032"/>
            <a:ext cx="5856088" cy="45830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412451"/>
            <a:ext cx="5389710" cy="199618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129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166256" y="882439"/>
            <a:ext cx="5683412" cy="511291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884640"/>
            <a:ext cx="11366824" cy="5793894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봄빛 식물원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 </a:t>
            </a:r>
          </a:p>
          <a:p>
            <a:r>
              <a:rPr lang="en-US" altLang="ko-KR" sz="1200" dirty="0"/>
              <a:t>        h1{color: purple; font-family: Arial; font-size: 60px; </a:t>
            </a:r>
          </a:p>
          <a:p>
            <a:r>
              <a:rPr lang="en-US" altLang="ko-KR" sz="1200" dirty="0"/>
              <a:t>            text-shadow: 5px </a:t>
            </a:r>
            <a:r>
              <a:rPr lang="en-US" altLang="ko-KR" sz="1200" dirty="0" err="1"/>
              <a:t>5px</a:t>
            </a:r>
            <a:r>
              <a:rPr lang="en-US" altLang="ko-KR" sz="1200" dirty="0"/>
              <a:t> </a:t>
            </a:r>
            <a:r>
              <a:rPr lang="en-US" altLang="ko-KR" sz="1200" dirty="0" err="1"/>
              <a:t>5px</a:t>
            </a:r>
            <a:r>
              <a:rPr lang="en-US" altLang="ko-KR" sz="1200" dirty="0"/>
              <a:t> #444444; text-align: center;}</a:t>
            </a:r>
          </a:p>
          <a:p>
            <a:r>
              <a:rPr lang="en-US" altLang="ko-KR" sz="1200" dirty="0"/>
              <a:t>        .first{color: green; font-size: 30px; text-decoration: underline;}</a:t>
            </a:r>
          </a:p>
          <a:p>
            <a:r>
              <a:rPr lang="en-US" altLang="ko-KR" sz="1200" dirty="0"/>
              <a:t>        .second{font-size: 20px; font-style: italic;}</a:t>
            </a:r>
          </a:p>
          <a:p>
            <a:r>
              <a:rPr lang="en-US" altLang="ko-KR" sz="1200" dirty="0"/>
              <a:t>        .third{color: #444444; font-size: 14px;  font-style: italic; </a:t>
            </a:r>
          </a:p>
          <a:p>
            <a:r>
              <a:rPr lang="en-US" altLang="ko-KR" sz="1200" dirty="0"/>
              <a:t>            font-family: "</a:t>
            </a:r>
            <a:r>
              <a:rPr lang="ko-KR" altLang="en-US" sz="1200" dirty="0"/>
              <a:t>돋움</a:t>
            </a:r>
            <a:r>
              <a:rPr lang="en-US" altLang="ko-KR" sz="1200" dirty="0"/>
              <a:t>";</a:t>
            </a:r>
            <a:r>
              <a:rPr lang="ko-KR" altLang="en-US" sz="1200" dirty="0"/>
              <a:t> </a:t>
            </a:r>
            <a:r>
              <a:rPr lang="en-US" altLang="ko-KR" sz="1200" dirty="0"/>
              <a:t>line-height: 150%;}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&lt;h1&gt;Botanic Garden&lt;/h1&gt;</a:t>
            </a:r>
          </a:p>
          <a:p>
            <a:r>
              <a:rPr lang="en-US" altLang="ko-KR" sz="1200" dirty="0"/>
              <a:t>    &lt;p class="first"&gt;</a:t>
            </a:r>
            <a:r>
              <a:rPr lang="ko-KR" altLang="en-US" sz="1200" dirty="0"/>
              <a:t>꿈속의 정원 같은 봄빛 식물원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&lt;p class="second"&gt;</a:t>
            </a:r>
            <a:r>
              <a:rPr lang="ko-KR" altLang="en-US" sz="1200" dirty="0"/>
              <a:t>봄빛 식물원은 평온과 건강을 선사합니다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&lt;p class="third"&gt; 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봄빛 식물원은 인간이 자연과 더불어 사는 삶의 가치를 깨닫게 하며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평소에 꿈꿔왔던 것을 정원에 실현하려는 노력을 기울이고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각박한 삶 속에서 자연의 소중함을 일깨워주고 </a:t>
            </a:r>
          </a:p>
          <a:p>
            <a:r>
              <a:rPr lang="ko-KR" altLang="en-US" sz="1200" dirty="0"/>
              <a:t>        마음의 평온과 건강한 쉼을 제공할 것입니다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  <a:p>
            <a:br>
              <a:rPr lang="en-US" altLang="ko-KR" sz="1200" dirty="0"/>
            </a:br>
            <a:br>
              <a:rPr lang="en-US" altLang="ko-KR" sz="1200" dirty="0"/>
            </a:br>
            <a:endParaRPr lang="en-US" altLang="ko-KR" sz="1200" dirty="0"/>
          </a:p>
          <a:p>
            <a:endParaRPr lang="ko-KR" altLang="en-US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21833" y="983425"/>
            <a:ext cx="5080677" cy="157157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7" y="988921"/>
            <a:ext cx="5517160" cy="1569660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    &lt;style&gt; </a:t>
            </a:r>
          </a:p>
          <a:p>
            <a:r>
              <a:rPr lang="en-US" altLang="ko-KR" sz="1200" dirty="0"/>
              <a:t>        h1{color: purple; font-family: Arial; font-size: 60px; </a:t>
            </a:r>
          </a:p>
          <a:p>
            <a:r>
              <a:rPr lang="en-US" altLang="ko-KR" sz="1200" dirty="0"/>
              <a:t>            text-shadow: 5px </a:t>
            </a:r>
            <a:r>
              <a:rPr lang="en-US" altLang="ko-KR" sz="1200" dirty="0" err="1"/>
              <a:t>5px</a:t>
            </a:r>
            <a:r>
              <a:rPr lang="en-US" altLang="ko-KR" sz="1200" dirty="0"/>
              <a:t> </a:t>
            </a:r>
            <a:r>
              <a:rPr lang="en-US" altLang="ko-KR" sz="1200" dirty="0" err="1"/>
              <a:t>5px</a:t>
            </a:r>
            <a:r>
              <a:rPr lang="en-US" altLang="ko-KR" sz="1200" dirty="0"/>
              <a:t> #444444; text-align: center;}</a:t>
            </a:r>
          </a:p>
          <a:p>
            <a:r>
              <a:rPr lang="en-US" altLang="ko-KR" sz="1200" dirty="0"/>
              <a:t>        .first{color: green; font-size: 30px; text-decoration: underline;}</a:t>
            </a:r>
          </a:p>
          <a:p>
            <a:r>
              <a:rPr lang="en-US" altLang="ko-KR" sz="1200" dirty="0"/>
              <a:t>        .second{font-size: 20px; font-style: italic;}</a:t>
            </a:r>
          </a:p>
          <a:p>
            <a:r>
              <a:rPr lang="en-US" altLang="ko-KR" sz="1200" dirty="0"/>
              <a:t>        .third{color: #444444; font-size: 14px;  font-style: italic; </a:t>
            </a:r>
          </a:p>
          <a:p>
            <a:r>
              <a:rPr lang="en-US" altLang="ko-KR" sz="1200" dirty="0"/>
              <a:t>            font-family: "</a:t>
            </a:r>
            <a:r>
              <a:rPr lang="ko-KR" altLang="en-US" sz="1200" dirty="0"/>
              <a:t>돋움</a:t>
            </a:r>
            <a:r>
              <a:rPr lang="en-US" altLang="ko-KR" sz="1200" dirty="0"/>
              <a:t>";</a:t>
            </a:r>
            <a:r>
              <a:rPr lang="ko-KR" altLang="en-US" sz="1200" dirty="0"/>
              <a:t> </a:t>
            </a:r>
            <a:r>
              <a:rPr lang="en-US" altLang="ko-KR" sz="1200" dirty="0"/>
              <a:t>line-height: 150%;}</a:t>
            </a:r>
          </a:p>
          <a:p>
            <a:r>
              <a:rPr lang="en-US" altLang="ko-KR" sz="1200" dirty="0"/>
              <a:t>    &lt;/style&gt;</a:t>
            </a: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C9573BE9-32F8-E8B0-2172-62C0D37A23C4}"/>
              </a:ext>
            </a:extLst>
          </p:cNvPr>
          <p:cNvSpPr/>
          <p:nvPr/>
        </p:nvSpPr>
        <p:spPr>
          <a:xfrm>
            <a:off x="332506" y="3570478"/>
            <a:ext cx="5080677" cy="169519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53470-E8B9-B586-772A-0B3E88CE01F7}"/>
              </a:ext>
            </a:extLst>
          </p:cNvPr>
          <p:cNvSpPr txBox="1"/>
          <p:nvPr/>
        </p:nvSpPr>
        <p:spPr>
          <a:xfrm>
            <a:off x="332507" y="3536046"/>
            <a:ext cx="5402507" cy="175432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    &lt;h1&gt;Botanic Garden&lt;/h1&gt;</a:t>
            </a:r>
          </a:p>
          <a:p>
            <a:r>
              <a:rPr lang="en-US" altLang="ko-KR" sz="1200" dirty="0"/>
              <a:t>    &lt;p class="first"&gt;</a:t>
            </a:r>
            <a:r>
              <a:rPr lang="ko-KR" altLang="en-US" sz="1200" dirty="0"/>
              <a:t>꿈속의 정원 같은 봄빛 식물원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&lt;p class="second"&gt;</a:t>
            </a:r>
            <a:r>
              <a:rPr lang="ko-KR" altLang="en-US" sz="1200" dirty="0"/>
              <a:t>봄빛 식물원은 평온과 건강을 선사합니다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&lt;p class="third"&gt; 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봄빛 식물원은 인간이 자연과 더불어 사는 삶의 가치를 깨닫게 하며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평소에 꿈꿔왔던 것을 정원에 실현하려는 노력을 기울이고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    </a:t>
            </a:r>
            <a:r>
              <a:rPr lang="ko-KR" altLang="en-US" sz="1200" dirty="0"/>
              <a:t>각박한 삶 속에서 자연의 소중함을 일깨워주고 </a:t>
            </a:r>
          </a:p>
          <a:p>
            <a:r>
              <a:rPr lang="ko-KR" altLang="en-US" sz="1200" dirty="0"/>
              <a:t>        마음의 평온과 건강한 쉼을 제공할 것입니다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CC2DA4-49CD-0317-1260-840F9E4E30C7}"/>
              </a:ext>
            </a:extLst>
          </p:cNvPr>
          <p:cNvSpPr/>
          <p:nvPr/>
        </p:nvSpPr>
        <p:spPr>
          <a:xfrm>
            <a:off x="332508" y="994644"/>
            <a:ext cx="5070001" cy="15639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BFCB8-AAF3-475F-F390-D83D330A1CB3}"/>
              </a:ext>
            </a:extLst>
          </p:cNvPr>
          <p:cNvSpPr txBox="1"/>
          <p:nvPr/>
        </p:nvSpPr>
        <p:spPr>
          <a:xfrm>
            <a:off x="5849667" y="994644"/>
            <a:ext cx="5684448" cy="34222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h1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: </a:t>
            </a:r>
            <a:r>
              <a:rPr lang="ko-KR" altLang="en-US" sz="1400" dirty="0"/>
              <a:t>글자 색 </a:t>
            </a:r>
            <a:r>
              <a:rPr lang="en-US" altLang="ko-KR" sz="1400" dirty="0"/>
              <a:t>: </a:t>
            </a:r>
            <a:r>
              <a:rPr lang="ko-KR" altLang="en-US" sz="1400" dirty="0"/>
              <a:t>보라색</a:t>
            </a:r>
            <a:r>
              <a:rPr lang="en-US" altLang="ko-KR" sz="1400" dirty="0"/>
              <a:t>, </a:t>
            </a:r>
            <a:r>
              <a:rPr lang="ko-KR" altLang="en-US" sz="1400" dirty="0"/>
              <a:t>글꼴 </a:t>
            </a:r>
            <a:r>
              <a:rPr lang="en-US" altLang="ko-KR" sz="1400" dirty="0"/>
              <a:t>: Arial, </a:t>
            </a:r>
            <a:r>
              <a:rPr lang="ko-KR" altLang="en-US" sz="1400" dirty="0"/>
              <a:t>글자 크기 </a:t>
            </a:r>
            <a:r>
              <a:rPr lang="en-US" altLang="ko-KR" sz="1400" dirty="0"/>
              <a:t>: 60px, </a:t>
            </a:r>
            <a:r>
              <a:rPr lang="ko-KR" altLang="en-US" sz="1400" dirty="0"/>
              <a:t>그림자</a:t>
            </a:r>
            <a:r>
              <a:rPr lang="en-US" altLang="ko-KR" sz="1400" dirty="0"/>
              <a:t>, </a:t>
            </a:r>
            <a:r>
              <a:rPr lang="ko-KR" altLang="en-US" sz="1400" dirty="0"/>
              <a:t>가운데 정렬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first 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:</a:t>
            </a:r>
            <a:r>
              <a:rPr lang="ko-KR" altLang="en-US" sz="1400" dirty="0"/>
              <a:t> 글자 색 </a:t>
            </a:r>
            <a:r>
              <a:rPr lang="en-US" altLang="ko-KR" sz="1400" dirty="0"/>
              <a:t>: </a:t>
            </a:r>
            <a:r>
              <a:rPr lang="ko-KR" altLang="en-US" sz="1400" dirty="0"/>
              <a:t>초록색</a:t>
            </a:r>
            <a:r>
              <a:rPr lang="en-US" altLang="ko-KR" sz="1400" dirty="0"/>
              <a:t>, </a:t>
            </a:r>
            <a:r>
              <a:rPr lang="ko-KR" altLang="en-US" sz="1400" dirty="0"/>
              <a:t>글자</a:t>
            </a:r>
            <a:r>
              <a:rPr lang="en-US" altLang="ko-KR" sz="1400" dirty="0"/>
              <a:t> </a:t>
            </a:r>
            <a:r>
              <a:rPr lang="ko-KR" altLang="en-US" sz="1400" dirty="0"/>
              <a:t>크기 </a:t>
            </a:r>
            <a:r>
              <a:rPr lang="en-US" altLang="ko-KR" sz="1400" dirty="0"/>
              <a:t>: 30px, </a:t>
            </a:r>
            <a:r>
              <a:rPr lang="ko-KR" altLang="en-US" sz="1400" dirty="0"/>
              <a:t>밑줄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second 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: </a:t>
            </a:r>
            <a:r>
              <a:rPr lang="ko-KR" altLang="en-US" sz="1400" dirty="0"/>
              <a:t>글자 크기 </a:t>
            </a:r>
            <a:r>
              <a:rPr lang="en-US" altLang="ko-KR" sz="1400" dirty="0"/>
              <a:t>: 20px, </a:t>
            </a:r>
            <a:r>
              <a:rPr lang="ko-KR" altLang="en-US" sz="1400" dirty="0"/>
              <a:t>스타일 </a:t>
            </a:r>
            <a:r>
              <a:rPr lang="en-US" altLang="ko-KR" sz="1400" dirty="0"/>
              <a:t>: </a:t>
            </a:r>
            <a:r>
              <a:rPr lang="ko-KR" altLang="en-US" sz="1400" dirty="0"/>
              <a:t>이탤릭체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third class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:</a:t>
            </a:r>
            <a:r>
              <a:rPr lang="ko-KR" altLang="en-US" sz="1400" dirty="0"/>
              <a:t> 글자 색 </a:t>
            </a:r>
            <a:r>
              <a:rPr lang="en-US" altLang="ko-KR" sz="1400" dirty="0"/>
              <a:t>: </a:t>
            </a:r>
            <a:r>
              <a:rPr lang="ko-KR" altLang="en-US" sz="1400" dirty="0"/>
              <a:t>짙은 회색</a:t>
            </a:r>
            <a:r>
              <a:rPr lang="en-US" altLang="ko-KR" sz="1400" dirty="0"/>
              <a:t>, </a:t>
            </a:r>
            <a:r>
              <a:rPr lang="ko-KR" altLang="en-US" sz="1400" dirty="0"/>
              <a:t>글자 크기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14px,</a:t>
            </a:r>
            <a:r>
              <a:rPr lang="ko-KR" altLang="en-US" sz="1400" dirty="0"/>
              <a:t> 스타일 </a:t>
            </a:r>
            <a:r>
              <a:rPr lang="en-US" altLang="ko-KR" sz="1400" dirty="0"/>
              <a:t>: </a:t>
            </a:r>
            <a:r>
              <a:rPr lang="ko-KR" altLang="en-US" sz="1400" dirty="0"/>
              <a:t>이탤릭체</a:t>
            </a:r>
            <a:r>
              <a:rPr lang="en-US" altLang="ko-KR" sz="1400" dirty="0"/>
              <a:t>, </a:t>
            </a:r>
            <a:r>
              <a:rPr lang="ko-KR" altLang="en-US" sz="1400" dirty="0"/>
              <a:t>글꼴 </a:t>
            </a:r>
            <a:r>
              <a:rPr lang="en-US" altLang="ko-KR" sz="1400" dirty="0"/>
              <a:t>: </a:t>
            </a:r>
            <a:r>
              <a:rPr lang="ko-KR" altLang="en-US" sz="1400" dirty="0"/>
              <a:t>돋움</a:t>
            </a:r>
            <a:r>
              <a:rPr lang="en-US" altLang="ko-KR" sz="1400" dirty="0"/>
              <a:t>, </a:t>
            </a:r>
            <a:r>
              <a:rPr lang="ko-KR" altLang="en-US" sz="1400" dirty="0"/>
              <a:t>줄 간격 </a:t>
            </a:r>
            <a:r>
              <a:rPr lang="en-US" altLang="ko-KR" sz="1400" dirty="0"/>
              <a:t>: 150%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B0C614-4BC1-6894-ECFE-AFE00E376E9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02509" y="1776612"/>
            <a:ext cx="44715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2A0B12-F1B3-6B77-7761-130E1E694AC9}"/>
              </a:ext>
            </a:extLst>
          </p:cNvPr>
          <p:cNvSpPr/>
          <p:nvPr/>
        </p:nvSpPr>
        <p:spPr>
          <a:xfrm>
            <a:off x="332505" y="3570477"/>
            <a:ext cx="5080677" cy="17143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3B5DE8-FA6A-6E0A-8547-E598C9A044AA}"/>
              </a:ext>
            </a:extLst>
          </p:cNvPr>
          <p:cNvSpPr txBox="1"/>
          <p:nvPr/>
        </p:nvSpPr>
        <p:spPr>
          <a:xfrm>
            <a:off x="5849667" y="4892371"/>
            <a:ext cx="5203191" cy="7849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p</a:t>
            </a:r>
            <a:r>
              <a:rPr lang="ko-KR" altLang="en-US" sz="1600" dirty="0"/>
              <a:t>태그를 사용하였지만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각 태그마다 </a:t>
            </a:r>
            <a:r>
              <a:rPr lang="en-US" altLang="ko-KR" sz="1600" dirty="0"/>
              <a:t>class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지정하여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부분 모두 다른 스타일이 적용되었다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8FC7C1-DBC9-F6C0-71AA-FC774E858DA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02509" y="5284850"/>
            <a:ext cx="44715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047121"/>
            <a:ext cx="8153400" cy="48672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9376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58" y="1127110"/>
            <a:ext cx="5158596" cy="489175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034445"/>
            <a:ext cx="5740488" cy="307708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09B1393A-E893-7C4B-3DE6-6579D8907C46}"/>
              </a:ext>
            </a:extLst>
          </p:cNvPr>
          <p:cNvSpPr/>
          <p:nvPr/>
        </p:nvSpPr>
        <p:spPr>
          <a:xfrm>
            <a:off x="6130827" y="859126"/>
            <a:ext cx="5802640" cy="236390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5802640" cy="493893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7" y="884641"/>
            <a:ext cx="11600960" cy="5015827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 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&lt;meta charset="UTF-8"&gt;</a:t>
            </a:r>
          </a:p>
          <a:p>
            <a:r>
              <a:rPr lang="en-US" altLang="ko-KR" sz="1200" dirty="0"/>
              <a:t>    &lt;meta http-</a:t>
            </a:r>
            <a:r>
              <a:rPr lang="en-US" altLang="ko-KR" sz="1200" dirty="0" err="1"/>
              <a:t>equiv</a:t>
            </a:r>
            <a:r>
              <a:rPr lang="en-US" altLang="ko-KR" sz="1200" dirty="0"/>
              <a:t>="X-UA-Compatible" content="IE=edge"&gt;</a:t>
            </a:r>
          </a:p>
          <a:p>
            <a:r>
              <a:rPr lang="en-US" altLang="ko-KR" sz="1200" dirty="0"/>
              <a:t>    &lt;meta name="viewport" content="width=device-width, initial-scale=1.0"&gt;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직원채용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body{font-family: "</a:t>
            </a:r>
            <a:r>
              <a:rPr lang="ko-KR" altLang="en-US" sz="1200" dirty="0"/>
              <a:t>바탕</a:t>
            </a:r>
            <a:r>
              <a:rPr lang="en-US" altLang="ko-KR" sz="1200" dirty="0"/>
              <a:t>";</a:t>
            </a:r>
            <a:r>
              <a:rPr lang="ko-KR" altLang="en-US" sz="1200" dirty="0"/>
              <a:t> </a:t>
            </a:r>
            <a:r>
              <a:rPr lang="en-US" altLang="ko-KR" sz="1200" dirty="0"/>
              <a:t>color: #444444;}</a:t>
            </a:r>
          </a:p>
          <a:p>
            <a:r>
              <a:rPr lang="en-US" altLang="ko-KR" sz="1200" dirty="0"/>
              <a:t>        h1{font-size: 30px; color: #000000;}</a:t>
            </a:r>
          </a:p>
          <a:p>
            <a:r>
              <a:rPr lang="en-US" altLang="ko-KR" sz="1200" dirty="0"/>
              <a:t>        h2{font-size: 20px; color: #222222;}</a:t>
            </a:r>
          </a:p>
          <a:p>
            <a:r>
              <a:rPr lang="en-US" altLang="ko-KR" sz="1200" dirty="0"/>
              <a:t>        .red{color: red; font-weight: bold;}</a:t>
            </a:r>
          </a:p>
          <a:p>
            <a:r>
              <a:rPr lang="en-US" altLang="ko-KR" sz="1200" dirty="0"/>
              <a:t>        .blue{color: blue; text-decoration: underline;}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&lt;h1&gt;</a:t>
            </a:r>
            <a:r>
              <a:rPr lang="ko-KR" altLang="en-US" sz="1200" dirty="0"/>
              <a:t>직원 채용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    &lt;h2&gt;- </a:t>
            </a:r>
            <a:r>
              <a:rPr lang="ko-KR" altLang="en-US" sz="1200" dirty="0"/>
              <a:t>채용 인원 </a:t>
            </a:r>
            <a:r>
              <a:rPr lang="en-US" altLang="ko-KR" sz="1200" dirty="0"/>
              <a:t>: 00</a:t>
            </a:r>
            <a:r>
              <a:rPr lang="ko-KR" altLang="en-US" sz="1200" dirty="0"/>
              <a:t>명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&lt;h2&gt;- </a:t>
            </a:r>
            <a:r>
              <a:rPr lang="ko-KR" altLang="en-US" sz="1200" dirty="0"/>
              <a:t>지원 자격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&lt;li&gt;&lt;span class="red"&gt;</a:t>
            </a:r>
            <a:r>
              <a:rPr lang="ko-KR" altLang="en-US" sz="1200" dirty="0"/>
              <a:t>학력 제한 없음</a:t>
            </a:r>
            <a:r>
              <a:rPr lang="en-US" altLang="ko-KR" sz="1200" dirty="0"/>
              <a:t>&lt;/span&gt;&lt;/li&gt;</a:t>
            </a:r>
          </a:p>
          <a:p>
            <a:r>
              <a:rPr lang="en-US" altLang="ko-KR" sz="1200" dirty="0"/>
              <a:t>            &lt;li&gt;</a:t>
            </a:r>
            <a:r>
              <a:rPr lang="ko-KR" altLang="en-US" sz="1200" dirty="0"/>
              <a:t>남자에 한하여 병역을 </a:t>
            </a:r>
            <a:r>
              <a:rPr lang="ko-KR" altLang="en-US" sz="1200" dirty="0" err="1"/>
              <a:t>필하거나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면제받은분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    &lt;li&gt;</a:t>
            </a:r>
            <a:r>
              <a:rPr lang="ko-KR" altLang="en-US" sz="1200" dirty="0"/>
              <a:t>해외여행 및 신원보증에 결격사유가 </a:t>
            </a:r>
            <a:r>
              <a:rPr lang="ko-KR" altLang="en-US" sz="1200" dirty="0" err="1"/>
              <a:t>없는분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    &lt;li&gt;</a:t>
            </a:r>
            <a:r>
              <a:rPr lang="ko-KR" altLang="en-US" sz="1200" dirty="0"/>
              <a:t>외국어 </a:t>
            </a:r>
            <a:r>
              <a:rPr lang="ko-KR" altLang="en-US" sz="1200" dirty="0" err="1"/>
              <a:t>능통자</a:t>
            </a:r>
            <a:r>
              <a:rPr lang="ko-KR" altLang="en-US" sz="1200" dirty="0"/>
              <a:t> 및 관련 자격증 소지자 우대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&lt;p&gt;※ </a:t>
            </a:r>
            <a:r>
              <a:rPr lang="ko-KR" altLang="en-US" sz="1200" dirty="0"/>
              <a:t>당사는 </a:t>
            </a:r>
            <a:r>
              <a:rPr lang="ko-KR" altLang="en-US" sz="1200" dirty="0" err="1"/>
              <a:t>전형과정</a:t>
            </a:r>
            <a:r>
              <a:rPr lang="ko-KR" altLang="en-US" sz="1200" dirty="0"/>
              <a:t> 중 성별</a:t>
            </a:r>
            <a:r>
              <a:rPr lang="en-US" altLang="ko-KR" sz="1200" dirty="0"/>
              <a:t>, </a:t>
            </a:r>
            <a:r>
              <a:rPr lang="ko-KR" altLang="en-US" sz="1200" dirty="0"/>
              <a:t>연령에 차별을 두지 않습니다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    &lt;h2&gt;- </a:t>
            </a:r>
            <a:r>
              <a:rPr lang="ko-KR" altLang="en-US" sz="1200" dirty="0"/>
              <a:t>지원 서류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이력서</a:t>
            </a:r>
            <a:r>
              <a:rPr lang="en-US" altLang="ko-KR" sz="1200" dirty="0"/>
              <a:t>&lt;/span&gt;(</a:t>
            </a:r>
            <a:r>
              <a:rPr lang="ko-KR" altLang="en-US" sz="1200" dirty="0"/>
              <a:t>양식을 다운로드하여 사용</a:t>
            </a:r>
            <a:r>
              <a:rPr lang="en-US" altLang="ko-KR" sz="1200" dirty="0"/>
              <a:t>)&lt;/li&gt;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자기소개서</a:t>
            </a:r>
            <a:r>
              <a:rPr lang="en-US" altLang="ko-KR" sz="1200" dirty="0"/>
              <a:t>&lt;/span&gt;(</a:t>
            </a:r>
            <a:r>
              <a:rPr lang="ko-KR" altLang="en-US" sz="1200" dirty="0"/>
              <a:t>별도의 양식 없음</a:t>
            </a:r>
            <a:r>
              <a:rPr lang="en-US" altLang="ko-KR" sz="1200" dirty="0"/>
              <a:t>)&lt;/li&gt;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주민등록등본</a:t>
            </a:r>
            <a:r>
              <a:rPr lang="en-US" altLang="ko-KR" sz="1200" dirty="0"/>
              <a:t>&lt;/span&gt;&lt;/li&gt;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최종 졸업 증명서</a:t>
            </a:r>
            <a:r>
              <a:rPr lang="en-US" altLang="ko-KR" sz="1200" dirty="0"/>
              <a:t>&lt;/span&gt;&lt;/li&gt;</a:t>
            </a:r>
          </a:p>
          <a:p>
            <a:r>
              <a:rPr lang="en-US" altLang="ko-KR" sz="1200" dirty="0"/>
              <a:t>        &lt;/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&lt;h2&gt;- </a:t>
            </a:r>
            <a:r>
              <a:rPr lang="ko-KR" altLang="en-US" sz="1200" dirty="0"/>
              <a:t>원서 접수 </a:t>
            </a:r>
            <a:r>
              <a:rPr lang="en-US" altLang="ko-KR" sz="1200" dirty="0"/>
              <a:t>: </a:t>
            </a:r>
            <a:r>
              <a:rPr lang="ko-KR" altLang="en-US" sz="1200" dirty="0"/>
              <a:t>이메일 접수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    &lt;p&gt;※&lt;span class="red"&gt;2017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20</a:t>
            </a:r>
            <a:r>
              <a:rPr lang="ko-KR" altLang="en-US" sz="1200" dirty="0"/>
              <a:t>일까지 접수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를 받으며 채용 시 조기 마감될 수 있습니다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21832" y="1250550"/>
            <a:ext cx="3367489" cy="101835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-1" y="1252750"/>
            <a:ext cx="3674378" cy="101566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        body{font-family: "</a:t>
            </a:r>
            <a:r>
              <a:rPr lang="ko-KR" altLang="en-US" sz="1200" dirty="0"/>
              <a:t>바탕</a:t>
            </a:r>
            <a:r>
              <a:rPr lang="en-US" altLang="ko-KR" sz="1200" dirty="0"/>
              <a:t>";</a:t>
            </a:r>
            <a:r>
              <a:rPr lang="ko-KR" altLang="en-US" sz="1200" dirty="0"/>
              <a:t> </a:t>
            </a:r>
            <a:r>
              <a:rPr lang="en-US" altLang="ko-KR" sz="1200" dirty="0"/>
              <a:t>color: #444444;}</a:t>
            </a:r>
          </a:p>
          <a:p>
            <a:r>
              <a:rPr lang="en-US" altLang="ko-KR" sz="1200" dirty="0"/>
              <a:t>        h1{font-size: 30px; color: #000000;}</a:t>
            </a:r>
          </a:p>
          <a:p>
            <a:r>
              <a:rPr lang="en-US" altLang="ko-KR" sz="1200" dirty="0"/>
              <a:t>        h2{font-size: 20px; color: #222222;}</a:t>
            </a:r>
          </a:p>
          <a:p>
            <a:r>
              <a:rPr lang="en-US" altLang="ko-KR" sz="1200" dirty="0"/>
              <a:t>        .red{color: red; font-weight: bold;}</a:t>
            </a:r>
          </a:p>
          <a:p>
            <a:r>
              <a:rPr lang="en-US" altLang="ko-KR" sz="1200" dirty="0"/>
              <a:t>        .blue{color: blue; text-decoration: underline;}</a:t>
            </a: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C9573BE9-32F8-E8B0-2172-62C0D37A23C4}"/>
              </a:ext>
            </a:extLst>
          </p:cNvPr>
          <p:cNvSpPr/>
          <p:nvPr/>
        </p:nvSpPr>
        <p:spPr>
          <a:xfrm>
            <a:off x="336777" y="3603813"/>
            <a:ext cx="5789113" cy="215156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53470-E8B9-B586-772A-0B3E88CE01F7}"/>
              </a:ext>
            </a:extLst>
          </p:cNvPr>
          <p:cNvSpPr txBox="1"/>
          <p:nvPr/>
        </p:nvSpPr>
        <p:spPr>
          <a:xfrm>
            <a:off x="347452" y="3599415"/>
            <a:ext cx="5888845" cy="2123658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직원 채용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&lt;/h1&gt;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&lt;h2&gt;-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채용 인원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00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명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&lt;/h2&gt;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&lt;h2&gt;-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지원 자격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&lt;/h2&gt;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&lt;li&gt;&lt;span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class="red"&gt;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학력 제한 없음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&lt;/span&gt;&lt;/li&gt;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남자에 한하여 병역을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필하거나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면제받은분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해외여행 및 신원보증에 결격사유가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없는분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외국어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능통자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및 관련 자격증 소지자 우대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&lt;p&gt;※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당사는 전형과정 중 성별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연령에 차별을 두지 않습니다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.&lt;/p&gt;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06887" y="1252749"/>
            <a:ext cx="3367490" cy="10156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748550" y="1247528"/>
            <a:ext cx="6121618" cy="21185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body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웹페이지의 모든 글자가 글꼴이 바탕에 짙은 회색이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h1 </a:t>
            </a:r>
            <a:r>
              <a:rPr lang="en-US" altLang="ko-KR" sz="1600" b="1" dirty="0"/>
              <a:t>: </a:t>
            </a:r>
            <a:r>
              <a:rPr lang="en-US" altLang="ko-KR" sz="1600" dirty="0"/>
              <a:t>30px</a:t>
            </a:r>
            <a:r>
              <a:rPr lang="ko-KR" altLang="en-US" sz="1600" dirty="0"/>
              <a:t>에 검정색으로 모든 </a:t>
            </a:r>
            <a:r>
              <a:rPr lang="en-US" altLang="ko-KR" sz="1600" dirty="0"/>
              <a:t>h1</a:t>
            </a:r>
            <a:r>
              <a:rPr lang="ko-KR" altLang="en-US" sz="1600" dirty="0"/>
              <a:t>태그에 적용된다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h2 :</a:t>
            </a:r>
            <a:r>
              <a:rPr lang="en-US" altLang="ko-KR" sz="1600" b="1" dirty="0"/>
              <a:t> </a:t>
            </a:r>
            <a:r>
              <a:rPr lang="en-US" altLang="ko-KR" sz="1600" dirty="0"/>
              <a:t>20px</a:t>
            </a:r>
            <a:r>
              <a:rPr lang="ko-KR" altLang="en-US" sz="1600" dirty="0"/>
              <a:t>에 짙은 회색이 모든 </a:t>
            </a:r>
            <a:r>
              <a:rPr lang="en-US" altLang="ko-KR" sz="1600" dirty="0"/>
              <a:t>h2</a:t>
            </a:r>
            <a:r>
              <a:rPr lang="ko-KR" altLang="en-US" sz="1600" dirty="0"/>
              <a:t>태그에 적용된다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.red :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</a:t>
            </a:r>
            <a:r>
              <a:rPr lang="en-US" altLang="ko-KR" sz="1600" dirty="0"/>
              <a:t>red</a:t>
            </a:r>
            <a:r>
              <a:rPr lang="ko-KR" altLang="en-US" sz="1600" dirty="0"/>
              <a:t>인 곳에 볼드 체 빨간색이 적용된다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.blue :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</a:t>
            </a:r>
            <a:r>
              <a:rPr lang="en-US" altLang="ko-KR" sz="1600" dirty="0"/>
              <a:t>blue</a:t>
            </a:r>
            <a:r>
              <a:rPr lang="ko-KR" altLang="en-US" sz="1600" dirty="0"/>
              <a:t>인 곳에 밑줄 파란색이 적용된다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674377" y="1759729"/>
            <a:ext cx="2089117" cy="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BAA5BF-62FF-3F4B-DD88-D7C46C12D846}"/>
              </a:ext>
            </a:extLst>
          </p:cNvPr>
          <p:cNvSpPr/>
          <p:nvPr/>
        </p:nvSpPr>
        <p:spPr>
          <a:xfrm>
            <a:off x="321832" y="3600101"/>
            <a:ext cx="5789113" cy="21229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A115A-8370-0F59-BDF3-A047215D9A71}"/>
              </a:ext>
            </a:extLst>
          </p:cNvPr>
          <p:cNvSpPr txBox="1"/>
          <p:nvPr/>
        </p:nvSpPr>
        <p:spPr>
          <a:xfrm>
            <a:off x="6850271" y="4070784"/>
            <a:ext cx="5019897" cy="117900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h1,</a:t>
            </a:r>
            <a:r>
              <a:rPr lang="ko-KR" altLang="en-US" sz="1600" dirty="0"/>
              <a:t> </a:t>
            </a:r>
            <a:r>
              <a:rPr lang="en-US" altLang="ko-KR" sz="1600" dirty="0"/>
              <a:t>h2 </a:t>
            </a:r>
            <a:r>
              <a:rPr lang="ko-KR" altLang="en-US" sz="1600" dirty="0"/>
              <a:t>태그가 각 </a:t>
            </a:r>
            <a:r>
              <a:rPr lang="en-US" altLang="ko-KR" sz="1600" dirty="0"/>
              <a:t>style</a:t>
            </a:r>
            <a:r>
              <a:rPr lang="ko-KR" altLang="en-US" sz="1600" dirty="0"/>
              <a:t>에 맞게 적용되고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span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</a:t>
            </a:r>
            <a:r>
              <a:rPr lang="en-US" altLang="ko-KR" sz="1600" dirty="0"/>
              <a:t>red</a:t>
            </a:r>
            <a:r>
              <a:rPr lang="ko-KR" altLang="en-US" sz="1600" dirty="0"/>
              <a:t>로 된 </a:t>
            </a:r>
            <a:r>
              <a:rPr lang="en-US" altLang="ko-KR" sz="1600" dirty="0"/>
              <a:t>“</a:t>
            </a:r>
            <a:r>
              <a:rPr lang="ko-KR" altLang="en-US" sz="1600" dirty="0"/>
              <a:t>학력 제한 없음</a:t>
            </a:r>
            <a:r>
              <a:rPr lang="en-US" altLang="ko-KR" sz="1600" dirty="0"/>
              <a:t>” </a:t>
            </a:r>
            <a:r>
              <a:rPr lang="ko-KR" altLang="en-US" sz="1600" dirty="0"/>
              <a:t>부분은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.red</a:t>
            </a:r>
            <a:r>
              <a:rPr lang="ko-KR" altLang="en-US" sz="1600" dirty="0"/>
              <a:t>의 </a:t>
            </a:r>
            <a:r>
              <a:rPr lang="en-US" altLang="ko-KR" sz="1600" dirty="0"/>
              <a:t>style</a:t>
            </a:r>
            <a:r>
              <a:rPr lang="ko-KR" altLang="en-US" sz="1600" dirty="0"/>
              <a:t>을 적용 받는다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ABFA33-F5CE-7683-EC64-B13DE107E5D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6110945" y="4660288"/>
            <a:ext cx="739326" cy="12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3" y="2204113"/>
            <a:ext cx="5789111" cy="194414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47453" y="2199218"/>
            <a:ext cx="5879793" cy="1938992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dirty="0"/>
              <a:t>    &lt;h2&gt;- </a:t>
            </a:r>
            <a:r>
              <a:rPr lang="ko-KR" altLang="en-US" sz="1200" dirty="0"/>
              <a:t>지원 서류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이력서</a:t>
            </a:r>
            <a:r>
              <a:rPr lang="en-US" altLang="ko-KR" sz="1200" dirty="0"/>
              <a:t>&lt;/span&gt;(</a:t>
            </a:r>
            <a:r>
              <a:rPr lang="ko-KR" altLang="en-US" sz="1200" dirty="0"/>
              <a:t>양식을 다운로드하여 사용</a:t>
            </a:r>
            <a:r>
              <a:rPr lang="en-US" altLang="ko-KR" sz="1200" dirty="0"/>
              <a:t>)&lt;/li&gt;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자기소개서</a:t>
            </a:r>
            <a:r>
              <a:rPr lang="en-US" altLang="ko-KR" sz="1200" dirty="0"/>
              <a:t>&lt;/span&gt;(</a:t>
            </a:r>
            <a:r>
              <a:rPr lang="ko-KR" altLang="en-US" sz="1200" dirty="0"/>
              <a:t>별도의 양식 없음</a:t>
            </a:r>
            <a:r>
              <a:rPr lang="en-US" altLang="ko-KR" sz="1200" dirty="0"/>
              <a:t>)&lt;/li&gt;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주민등록등본</a:t>
            </a:r>
            <a:r>
              <a:rPr lang="en-US" altLang="ko-KR" sz="1200" dirty="0"/>
              <a:t>&lt;/span&gt;&lt;/li&gt;</a:t>
            </a:r>
          </a:p>
          <a:p>
            <a:r>
              <a:rPr lang="en-US" altLang="ko-KR" sz="1200" dirty="0"/>
              <a:t>            &lt;li&gt;&lt;span class="blue"&gt;</a:t>
            </a:r>
            <a:r>
              <a:rPr lang="ko-KR" altLang="en-US" sz="1200" dirty="0"/>
              <a:t>최종 졸업 증명서</a:t>
            </a:r>
            <a:r>
              <a:rPr lang="en-US" altLang="ko-KR" sz="1200" dirty="0"/>
              <a:t>&lt;/span&gt;&lt;/li&gt;</a:t>
            </a:r>
          </a:p>
          <a:p>
            <a:r>
              <a:rPr lang="en-US" altLang="ko-KR" sz="1200" dirty="0"/>
              <a:t>        &lt;/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&lt;h2&gt;- </a:t>
            </a:r>
            <a:r>
              <a:rPr lang="ko-KR" altLang="en-US" sz="1200" dirty="0"/>
              <a:t>원서 접수 </a:t>
            </a:r>
            <a:r>
              <a:rPr lang="en-US" altLang="ko-KR" sz="1200" dirty="0"/>
              <a:t>: </a:t>
            </a:r>
            <a:r>
              <a:rPr lang="ko-KR" altLang="en-US" sz="1200" dirty="0"/>
              <a:t>이메일 접수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    &lt;p&gt;※&lt;span class="red"&gt;2017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20</a:t>
            </a:r>
            <a:r>
              <a:rPr lang="ko-KR" altLang="en-US" sz="1200" dirty="0"/>
              <a:t>일까지 접수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를 받으며 채용 시 조기 마감될 수 있습니다</a:t>
            </a:r>
            <a:r>
              <a:rPr lang="en-US" altLang="ko-KR" sz="1200" dirty="0"/>
              <a:t>.&lt;/p&gt;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2206312"/>
            <a:ext cx="5789113" cy="19389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6437308" y="2776235"/>
            <a:ext cx="5292360" cy="7849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span </a:t>
            </a:r>
            <a:r>
              <a:rPr lang="ko-KR" altLang="en-US" sz="1600" dirty="0"/>
              <a:t>태그 중에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</a:t>
            </a:r>
            <a:r>
              <a:rPr lang="en-US" altLang="ko-KR" sz="1600" dirty="0"/>
              <a:t>blue</a:t>
            </a:r>
            <a:r>
              <a:rPr lang="ko-KR" altLang="en-US" sz="1600" dirty="0"/>
              <a:t>인 곳은 </a:t>
            </a:r>
            <a:r>
              <a:rPr lang="en-US" altLang="ko-KR" sz="1600" dirty="0"/>
              <a:t>.blue</a:t>
            </a:r>
            <a:r>
              <a:rPr lang="ko-KR" altLang="en-US" sz="1600" dirty="0"/>
              <a:t>의 스타일이</a:t>
            </a:r>
            <a:r>
              <a:rPr lang="en-US" altLang="ko-KR" sz="1600" dirty="0"/>
              <a:t>, class</a:t>
            </a:r>
            <a:r>
              <a:rPr lang="ko-KR" altLang="en-US" sz="1600" dirty="0"/>
              <a:t>가 </a:t>
            </a:r>
            <a:r>
              <a:rPr lang="en-US" altLang="ko-KR" sz="1600" dirty="0"/>
              <a:t>red</a:t>
            </a:r>
            <a:r>
              <a:rPr lang="ko-KR" altLang="en-US" sz="1600" dirty="0"/>
              <a:t>인 곳은 </a:t>
            </a:r>
            <a:r>
              <a:rPr lang="en-US" altLang="ko-KR" sz="1600" dirty="0"/>
              <a:t>.red</a:t>
            </a:r>
            <a:r>
              <a:rPr lang="ko-KR" altLang="en-US" sz="1600" dirty="0"/>
              <a:t>의 스타일이 적용된다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121621" y="3168714"/>
            <a:ext cx="315687" cy="709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5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1323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준현 박</cp:lastModifiedBy>
  <cp:revision>122</cp:revision>
  <dcterms:created xsi:type="dcterms:W3CDTF">2019-12-23T00:32:35Z</dcterms:created>
  <dcterms:modified xsi:type="dcterms:W3CDTF">2022-07-18T12:39:49Z</dcterms:modified>
</cp:coreProperties>
</file>