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8" r:id="rId3"/>
    <p:sldId id="533" r:id="rId4"/>
    <p:sldId id="559" r:id="rId5"/>
    <p:sldId id="560" r:id="rId6"/>
    <p:sldId id="561" r:id="rId7"/>
    <p:sldId id="554" r:id="rId8"/>
    <p:sldId id="557" r:id="rId9"/>
    <p:sldId id="558" r:id="rId10"/>
    <p:sldId id="562" r:id="rId11"/>
    <p:sldId id="563" r:id="rId12"/>
    <p:sldId id="556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17B1AF-6C0C-75B3-AABC-4707C7A95A79}"/>
              </a:ext>
            </a:extLst>
          </p:cNvPr>
          <p:cNvSpPr txBox="1"/>
          <p:nvPr/>
        </p:nvSpPr>
        <p:spPr>
          <a:xfrm>
            <a:off x="415634" y="956171"/>
            <a:ext cx="4307368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method.reference.expression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java.util.function.Consumer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"println()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메서드로 출력하기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sv-SE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sv-SE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sv-SE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sv-SE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sv-SE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sv-SE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sv-S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accept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"Consumer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참조하여 출력하기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AAB0B-77D3-18DA-4E0C-9FEA82CD2209}"/>
              </a:ext>
            </a:extLst>
          </p:cNvPr>
          <p:cNvSpPr/>
          <p:nvPr/>
        </p:nvSpPr>
        <p:spPr>
          <a:xfrm>
            <a:off x="1397146" y="2198444"/>
            <a:ext cx="3208409" cy="2008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DBC4E1-34C4-C06D-A466-50F2DD1D4AA2}"/>
              </a:ext>
            </a:extLst>
          </p:cNvPr>
          <p:cNvSpPr/>
          <p:nvPr/>
        </p:nvSpPr>
        <p:spPr>
          <a:xfrm>
            <a:off x="5193712" y="1168908"/>
            <a:ext cx="557682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println(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println(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매개변수가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Consumer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인터페이스도 매개변수가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Consumer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인터페이스로 구현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338DA970-CC92-2A3C-5899-349C145A4C5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605555" y="1774299"/>
            <a:ext cx="588157" cy="5245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19D8B1-6B15-947C-E821-38FB902F0114}"/>
              </a:ext>
            </a:extLst>
          </p:cNvPr>
          <p:cNvSpPr/>
          <p:nvPr/>
        </p:nvSpPr>
        <p:spPr>
          <a:xfrm>
            <a:off x="1397146" y="2512219"/>
            <a:ext cx="3141298" cy="36520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A0C55720-2431-6F53-25F6-B2D1BC95226F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4538444" y="2694822"/>
            <a:ext cx="655268" cy="699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8679B0-9CF5-99D7-19C0-BA240C3C9592}"/>
              </a:ext>
            </a:extLst>
          </p:cNvPr>
          <p:cNvSpPr/>
          <p:nvPr/>
        </p:nvSpPr>
        <p:spPr>
          <a:xfrm>
            <a:off x="5193712" y="2789371"/>
            <a:ext cx="557682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출력하므로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처럼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C86990B-0905-442B-232E-3F041D10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12" y="4094701"/>
            <a:ext cx="2819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690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F9CAFC-88C9-ABA9-F499-EEE817BB1DA2}"/>
              </a:ext>
            </a:extLst>
          </p:cNvPr>
          <p:cNvSpPr txBox="1"/>
          <p:nvPr/>
        </p:nvSpPr>
        <p:spPr>
          <a:xfrm>
            <a:off x="415633" y="956170"/>
            <a:ext cx="6522061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method.reference.expression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fr-F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java.util.function.Function;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abstract method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Quiz01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"[1.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길이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"[2.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길이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저의 이름은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"[3.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제네릭 함수형 인터페이스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길이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functionOne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String::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"[4.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제네릭 함수형 인터페이스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참조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길이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0E072C-4B80-5B71-C149-81679490D51D}"/>
              </a:ext>
            </a:extLst>
          </p:cNvPr>
          <p:cNvSpPr/>
          <p:nvPr/>
        </p:nvSpPr>
        <p:spPr>
          <a:xfrm>
            <a:off x="1397147" y="2685869"/>
            <a:ext cx="3418134" cy="12485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10FF7D-9D05-DC0A-4637-AFA5F512277C}"/>
              </a:ext>
            </a:extLst>
          </p:cNvPr>
          <p:cNvSpPr/>
          <p:nvPr/>
        </p:nvSpPr>
        <p:spPr>
          <a:xfrm>
            <a:off x="7006663" y="1608111"/>
            <a:ext cx="508187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2CF31F74-A1A4-FC02-827A-4007BAEBF22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815281" y="1795054"/>
            <a:ext cx="2191382" cy="151509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27BB3-FF20-6024-EB2A-D7E940757158}"/>
              </a:ext>
            </a:extLst>
          </p:cNvPr>
          <p:cNvSpPr/>
          <p:nvPr/>
        </p:nvSpPr>
        <p:spPr>
          <a:xfrm>
            <a:off x="1397147" y="4021543"/>
            <a:ext cx="3082574" cy="548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6E7B3-7B79-96E9-14CB-CC48BD74F248}"/>
              </a:ext>
            </a:extLst>
          </p:cNvPr>
          <p:cNvSpPr/>
          <p:nvPr/>
        </p:nvSpPr>
        <p:spPr>
          <a:xfrm>
            <a:off x="7006661" y="2212971"/>
            <a:ext cx="508187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변수에 저장</a:t>
            </a:r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616155A1-52E4-AC91-C72D-F78BBFD854A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479721" y="2399914"/>
            <a:ext cx="2526940" cy="1895646"/>
          </a:xfrm>
          <a:prstGeom prst="bentConnector3">
            <a:avLst>
              <a:gd name="adj1" fmla="val 692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BC407F-C7A4-41FF-D251-FC78AC543568}"/>
              </a:ext>
            </a:extLst>
          </p:cNvPr>
          <p:cNvSpPr/>
          <p:nvPr/>
        </p:nvSpPr>
        <p:spPr>
          <a:xfrm>
            <a:off x="1397146" y="4627033"/>
            <a:ext cx="4852651" cy="548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312CA-41EF-AB1B-641B-451D3FA8E96C}"/>
              </a:ext>
            </a:extLst>
          </p:cNvPr>
          <p:cNvSpPr/>
          <p:nvPr/>
        </p:nvSpPr>
        <p:spPr>
          <a:xfrm>
            <a:off x="7006662" y="2851941"/>
            <a:ext cx="508187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함수형 인터페이스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람다식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CD427B87-BE42-3E3F-C4DF-C40410BAF47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249797" y="3038884"/>
            <a:ext cx="756865" cy="1862166"/>
          </a:xfrm>
          <a:prstGeom prst="bentConnector3">
            <a:avLst>
              <a:gd name="adj1" fmla="val 411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FCD602-3D04-09CF-5CE1-72CD0237A799}"/>
              </a:ext>
            </a:extLst>
          </p:cNvPr>
          <p:cNvSpPr/>
          <p:nvPr/>
        </p:nvSpPr>
        <p:spPr>
          <a:xfrm>
            <a:off x="1397147" y="5240294"/>
            <a:ext cx="5112710" cy="548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2A355B-B1BD-D345-38CB-7FC0C2F69AC2}"/>
              </a:ext>
            </a:extLst>
          </p:cNvPr>
          <p:cNvSpPr/>
          <p:nvPr/>
        </p:nvSpPr>
        <p:spPr>
          <a:xfrm>
            <a:off x="7006663" y="3489724"/>
            <a:ext cx="5081873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함수형 인터페이스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참조하여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static method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아니지만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class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 있기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 않아도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아니어도 참조를 할 수 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6" name="연결선: 꺾임 37">
            <a:extLst>
              <a:ext uri="{FF2B5EF4-FFF2-40B4-BE49-F238E27FC236}">
                <a16:creationId xmlns:a16="http://schemas.microsoft.com/office/drawing/2014/main" id="{F0D3C0B3-D3EB-6B49-D15C-83B994DB307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509857" y="4095115"/>
            <a:ext cx="496806" cy="14191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8E466F10-C93C-CBC4-2220-5C03C602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63" y="4893980"/>
            <a:ext cx="5081873" cy="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595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525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JDK1.8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지원되는 스트림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다양한 방식으로 저장된 데이터를 읽고 쓰기 위한 방법을 제공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람다식과 함께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컬렉션에 저장된 데이터 처리를 간결하게 표현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원본의 데이터는 변경되지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재사용이 불가능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반복자를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처리가 쉽다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흐름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스트림 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중간 연산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최종 연산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13280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람다식을 저장하기 위한 참조 변수의 타입을 함수형 인터페이스라고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함수형 인터페이스는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단 하나의 추상 메서드를 가져야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(@FunctionalInterface)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붙여주면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하나의 추상 메서드만 가지도록 보장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함수형 인터페이스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자바가 미리 정의하여 제공하는 함수형 인터페이스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74990"/>
              </p:ext>
            </p:extLst>
          </p:nvPr>
        </p:nvGraphicFramePr>
        <p:xfrm>
          <a:off x="415634" y="3402995"/>
          <a:ext cx="9900462" cy="27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1">
                  <a:extLst>
                    <a:ext uri="{9D8B030D-6E8A-4147-A177-3AD203B41FA5}">
                      <a16:colId xmlns:a16="http://schemas.microsoft.com/office/drawing/2014/main" val="672304508"/>
                    </a:ext>
                  </a:extLst>
                </a:gridCol>
                <a:gridCol w="1554481">
                  <a:extLst>
                    <a:ext uri="{9D8B030D-6E8A-4147-A177-3AD203B41FA5}">
                      <a16:colId xmlns:a16="http://schemas.microsoft.com/office/drawing/2014/main" val="2059783094"/>
                    </a:ext>
                  </a:extLst>
                </a:gridCol>
                <a:gridCol w="1841269">
                  <a:extLst>
                    <a:ext uri="{9D8B030D-6E8A-4147-A177-3AD203B41FA5}">
                      <a16:colId xmlns:a16="http://schemas.microsoft.com/office/drawing/2014/main" val="1700600170"/>
                    </a:ext>
                  </a:extLst>
                </a:gridCol>
                <a:gridCol w="2795929">
                  <a:extLst>
                    <a:ext uri="{9D8B030D-6E8A-4147-A177-3AD203B41FA5}">
                      <a16:colId xmlns:a16="http://schemas.microsoft.com/office/drawing/2014/main" val="194644717"/>
                    </a:ext>
                  </a:extLst>
                </a:gridCol>
                <a:gridCol w="1077151">
                  <a:extLst>
                    <a:ext uri="{9D8B030D-6E8A-4147-A177-3AD203B41FA5}">
                      <a16:colId xmlns:a16="http://schemas.microsoft.com/office/drawing/2014/main" val="3899252274"/>
                    </a:ext>
                  </a:extLst>
                </a:gridCol>
                <a:gridCol w="1077151">
                  <a:extLst>
                    <a:ext uri="{9D8B030D-6E8A-4147-A177-3AD203B41FA5}">
                      <a16:colId xmlns:a16="http://schemas.microsoft.com/office/drawing/2014/main" val="3446121753"/>
                    </a:ext>
                  </a:extLst>
                </a:gridCol>
              </a:tblGrid>
              <a:tr h="345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람다식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제네릭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640708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Predicate&lt;T&gt;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-&gt; boolean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 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875909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Consumer&lt;T&gt;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-&gt; void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 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289467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Supplier&lt;T&gt;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-&gt; 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79023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Function&lt;T,R&gt;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-&gt; 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apply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type, R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5316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Comparator&lt;T&gt;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(T, T) -&gt; int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compare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o1, To2)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90228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-&gt;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void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751182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Callable&lt;V&gt;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-&gt; V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: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06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A35DDC-E674-2DFC-FB5D-1D8920D68221}"/>
              </a:ext>
            </a:extLst>
          </p:cNvPr>
          <p:cNvSpPr txBox="1"/>
          <p:nvPr/>
        </p:nvSpPr>
        <p:spPr>
          <a:xfrm>
            <a:off x="415634" y="956172"/>
            <a:ext cx="50103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functionalinterface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fr-F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java.util.function.Supplier;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SupplierEx01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Supplier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supplier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() -&gt;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신기한 함수형 인터페이스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supplier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7CFD7-D859-F1D0-DE7A-7C5CC88219B2}"/>
              </a:ext>
            </a:extLst>
          </p:cNvPr>
          <p:cNvSpPr/>
          <p:nvPr/>
        </p:nvSpPr>
        <p:spPr>
          <a:xfrm>
            <a:off x="5738514" y="956172"/>
            <a:ext cx="528143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Supplier&lt;T&gt;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매개변수가 없고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 값의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제네릭 타입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get(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사용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BB9D6-B10A-46CA-555F-0183A725053B}"/>
              </a:ext>
            </a:extLst>
          </p:cNvPr>
          <p:cNvSpPr/>
          <p:nvPr/>
        </p:nvSpPr>
        <p:spPr>
          <a:xfrm>
            <a:off x="1363590" y="1911682"/>
            <a:ext cx="3955030" cy="3365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431BCD-07B1-5912-F79D-6010ED837CAB}"/>
              </a:ext>
            </a:extLst>
          </p:cNvPr>
          <p:cNvSpPr/>
          <p:nvPr/>
        </p:nvSpPr>
        <p:spPr>
          <a:xfrm>
            <a:off x="5738514" y="2541385"/>
            <a:ext cx="57968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제네릭 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없이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신기한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 참조변수로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반환 값을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1" name="연결선: 꺾임 37">
            <a:extLst>
              <a:ext uri="{FF2B5EF4-FFF2-40B4-BE49-F238E27FC236}">
                <a16:creationId xmlns:a16="http://schemas.microsoft.com/office/drawing/2014/main" id="{1481D240-939B-0005-8010-83C7B8C15A3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318620" y="2079966"/>
            <a:ext cx="419894" cy="9052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A664E12-BCA5-EA13-AF01-0C87C4AF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14" y="3582175"/>
            <a:ext cx="2381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08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676CCE-B96B-FAAF-D888-FF1376F7E0BC}"/>
              </a:ext>
            </a:extLst>
          </p:cNvPr>
          <p:cNvSpPr txBox="1"/>
          <p:nvPr/>
        </p:nvSpPr>
        <p:spPr>
          <a:xfrm>
            <a:off x="415634" y="956172"/>
            <a:ext cx="5909665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functionalinterface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java.util.function.Consumer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accept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오늘도 즐거운 하루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accept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오늘도 즐거운 하루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9D7FFE-DC9E-CFB1-538A-48605F3508BA}"/>
              </a:ext>
            </a:extLst>
          </p:cNvPr>
          <p:cNvSpPr/>
          <p:nvPr/>
        </p:nvSpPr>
        <p:spPr>
          <a:xfrm>
            <a:off x="6558788" y="956827"/>
            <a:ext cx="528143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Consumer&lt;T&gt;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 값은 없음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지정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accept(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C7F75C-FEAE-48B4-9323-987FAAD06619}"/>
              </a:ext>
            </a:extLst>
          </p:cNvPr>
          <p:cNvSpPr/>
          <p:nvPr/>
        </p:nvSpPr>
        <p:spPr>
          <a:xfrm>
            <a:off x="1371979" y="1916048"/>
            <a:ext cx="3946641" cy="3322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62EE0C-5A91-1755-E170-775F5A8A8834}"/>
              </a:ext>
            </a:extLst>
          </p:cNvPr>
          <p:cNvSpPr/>
          <p:nvPr/>
        </p:nvSpPr>
        <p:spPr>
          <a:xfrm>
            <a:off x="6558788" y="2387845"/>
            <a:ext cx="528143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없으므로 바로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인수로 문자열을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E8DEA4B3-76FA-9CFA-0C8C-6AC3A1FC021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18620" y="2082149"/>
            <a:ext cx="1240168" cy="749504"/>
          </a:xfrm>
          <a:prstGeom prst="bentConnector3">
            <a:avLst>
              <a:gd name="adj1" fmla="val 892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B3F8EC-663F-F64F-40B7-5452AD06DFA0}"/>
              </a:ext>
            </a:extLst>
          </p:cNvPr>
          <p:cNvSpPr/>
          <p:nvPr/>
        </p:nvSpPr>
        <p:spPr>
          <a:xfrm>
            <a:off x="910586" y="2975373"/>
            <a:ext cx="2042340" cy="4787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21E39FF9-E787-9B14-D4B5-8961246D7B17}"/>
              </a:ext>
            </a:extLst>
          </p:cNvPr>
          <p:cNvCxnSpPr>
            <a:cxnSpLocks/>
            <a:stCxn id="14" idx="1"/>
            <a:endCxn id="7" idx="1"/>
          </p:cNvCxnSpPr>
          <p:nvPr/>
        </p:nvCxnSpPr>
        <p:spPr>
          <a:xfrm rot="10800000" flipH="1">
            <a:off x="910585" y="2082150"/>
            <a:ext cx="461393" cy="1132621"/>
          </a:xfrm>
          <a:prstGeom prst="curvedConnector3">
            <a:avLst>
              <a:gd name="adj1" fmla="val -4954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272BB1-AC40-B879-6D2A-D423A8C2C44A}"/>
              </a:ext>
            </a:extLst>
          </p:cNvPr>
          <p:cNvSpPr/>
          <p:nvPr/>
        </p:nvSpPr>
        <p:spPr>
          <a:xfrm>
            <a:off x="1371979" y="2367461"/>
            <a:ext cx="4877819" cy="3322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D26596-89B5-F998-7E17-F1EE02ED7E60}"/>
              </a:ext>
            </a:extLst>
          </p:cNvPr>
          <p:cNvSpPr/>
          <p:nvPr/>
        </p:nvSpPr>
        <p:spPr>
          <a:xfrm>
            <a:off x="6558788" y="3490531"/>
            <a:ext cx="528143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인수를 기준으로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나눈다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나누어진 문자열을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형태로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DA199884-1D55-2B38-FEB0-FA1DA1A5D15F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 rot="16200000" flipH="1">
            <a:off x="4636750" y="1873801"/>
            <a:ext cx="1096176" cy="274789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C4230D4-69B9-7906-20F9-76DD2537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88" y="4172268"/>
            <a:ext cx="1962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3646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8EA005-2056-DAD1-41B0-85F8328E9EBD}"/>
              </a:ext>
            </a:extLst>
          </p:cNvPr>
          <p:cNvSpPr txBox="1"/>
          <p:nvPr/>
        </p:nvSpPr>
        <p:spPr>
          <a:xfrm>
            <a:off x="415634" y="956172"/>
            <a:ext cx="644656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functionalinterface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fr-F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java.util.function.Function;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 변수 값은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"apply()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functionOne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pt-BR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pt-BR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pt-BR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pt-BR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pt-BR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pt-BR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"apply()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제곱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"apply()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andThen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andThen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compose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compose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power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5FC61-E0AC-250E-45F3-FEEC1FA416A2}"/>
              </a:ext>
            </a:extLst>
          </p:cNvPr>
          <p:cNvSpPr/>
          <p:nvPr/>
        </p:nvSpPr>
        <p:spPr>
          <a:xfrm>
            <a:off x="7164190" y="937138"/>
            <a:ext cx="4610320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Function&lt;T, R&gt;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apply(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3A31E-486F-19FE-F913-A08305DC5922}"/>
              </a:ext>
            </a:extLst>
          </p:cNvPr>
          <p:cNvSpPr/>
          <p:nvPr/>
        </p:nvSpPr>
        <p:spPr>
          <a:xfrm>
            <a:off x="1380369" y="3275454"/>
            <a:ext cx="3510414" cy="49959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05F342-A2C9-6E80-76F5-136F17ED37B6}"/>
              </a:ext>
            </a:extLst>
          </p:cNvPr>
          <p:cNvSpPr/>
          <p:nvPr/>
        </p:nvSpPr>
        <p:spPr>
          <a:xfrm>
            <a:off x="6996410" y="3428129"/>
            <a:ext cx="507534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andThen( 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참조변수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andThen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2).apply(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799820C0-8E46-BEC5-3F02-33E2C57DFC0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90783" y="3525250"/>
            <a:ext cx="2105627" cy="3466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5E368-0735-89D0-1561-0B5EA77FCEDD}"/>
              </a:ext>
            </a:extLst>
          </p:cNvPr>
          <p:cNvSpPr/>
          <p:nvPr/>
        </p:nvSpPr>
        <p:spPr>
          <a:xfrm>
            <a:off x="1380369" y="3879042"/>
            <a:ext cx="3510414" cy="49959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762999-803B-AD09-0138-D5CE0996283D}"/>
              </a:ext>
            </a:extLst>
          </p:cNvPr>
          <p:cNvSpPr/>
          <p:nvPr/>
        </p:nvSpPr>
        <p:spPr>
          <a:xfrm>
            <a:off x="6996410" y="4492487"/>
            <a:ext cx="507534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compose( 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andThen( 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참조변수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compose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2).apply(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A9DC0EAB-0BFD-7B05-54F7-5A54D605699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90783" y="4128838"/>
            <a:ext cx="2105627" cy="8074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DFE231-7A55-FB20-BF5F-98E8CD0BFC14}"/>
              </a:ext>
            </a:extLst>
          </p:cNvPr>
          <p:cNvSpPr/>
          <p:nvPr/>
        </p:nvSpPr>
        <p:spPr>
          <a:xfrm>
            <a:off x="1380368" y="1915139"/>
            <a:ext cx="5481825" cy="34773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C3F31B-4617-B244-A166-19CB908BE848}"/>
              </a:ext>
            </a:extLst>
          </p:cNvPr>
          <p:cNvSpPr/>
          <p:nvPr/>
        </p:nvSpPr>
        <p:spPr>
          <a:xfrm>
            <a:off x="7164190" y="2221992"/>
            <a:ext cx="466428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60164861-35FF-8278-2287-753BA6EC044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862193" y="2089005"/>
            <a:ext cx="301997" cy="4382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DC662D-4A75-2288-AD38-1F6E31A0C833}"/>
              </a:ext>
            </a:extLst>
          </p:cNvPr>
          <p:cNvSpPr/>
          <p:nvPr/>
        </p:nvSpPr>
        <p:spPr>
          <a:xfrm>
            <a:off x="1373378" y="2372091"/>
            <a:ext cx="4507306" cy="7867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C171E7-5A72-B1C7-6894-B28E8D8BB7DE}"/>
              </a:ext>
            </a:extLst>
          </p:cNvPr>
          <p:cNvSpPr/>
          <p:nvPr/>
        </p:nvSpPr>
        <p:spPr>
          <a:xfrm>
            <a:off x="7164190" y="2907940"/>
            <a:ext cx="466428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매개변수와 반환 값 모두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7" name="연결선: 꺾임 37">
            <a:extLst>
              <a:ext uri="{FF2B5EF4-FFF2-40B4-BE49-F238E27FC236}">
                <a16:creationId xmlns:a16="http://schemas.microsoft.com/office/drawing/2014/main" id="{23579E4F-DB0B-4491-E998-08E10E3DFD6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880684" y="2765454"/>
            <a:ext cx="1283506" cy="3092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617C9E96-2396-DEA2-7EBA-A051423C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78" y="4861613"/>
            <a:ext cx="3746471" cy="12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50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74024" cy="476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참조를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 좀 더 축약하여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함수형 인터페이스를 람다식이 아닌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메서드를 참조하여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선언부가 완전히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반환형이 동일하고 기능만 달라야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참조는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참조한다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입력하지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 명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method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method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		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0F9CE3-F8D2-3F27-751B-E80B75461B20}"/>
              </a:ext>
            </a:extLst>
          </p:cNvPr>
          <p:cNvCxnSpPr>
            <a:cxnSpLocks/>
          </p:cNvCxnSpPr>
          <p:nvPr/>
        </p:nvCxnSpPr>
        <p:spPr>
          <a:xfrm>
            <a:off x="2642532" y="4664280"/>
            <a:ext cx="520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C310B6-1266-63B3-4EB3-7637C2EE7E7C}"/>
              </a:ext>
            </a:extLst>
          </p:cNvPr>
          <p:cNvCxnSpPr>
            <a:cxnSpLocks/>
          </p:cNvCxnSpPr>
          <p:nvPr/>
        </p:nvCxnSpPr>
        <p:spPr>
          <a:xfrm>
            <a:off x="1988191" y="5531143"/>
            <a:ext cx="1174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0811AC-0E46-6BAD-E8C5-6F02B4045E40}"/>
              </a:ext>
            </a:extLst>
          </p:cNvPr>
          <p:cNvCxnSpPr>
            <a:cxnSpLocks/>
          </p:cNvCxnSpPr>
          <p:nvPr/>
        </p:nvCxnSpPr>
        <p:spPr>
          <a:xfrm>
            <a:off x="2474752" y="5093516"/>
            <a:ext cx="6795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0378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F578A-D492-9746-5FEE-46BDA77A6B6C}"/>
              </a:ext>
            </a:extLst>
          </p:cNvPr>
          <p:cNvSpPr txBox="1"/>
          <p:nvPr/>
        </p:nvSpPr>
        <p:spPr>
          <a:xfrm>
            <a:off x="415634" y="956172"/>
            <a:ext cx="5800608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method.reference.expression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@FunctionalInterface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CC783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상속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"Add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 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"-"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pt-B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pt-BR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1. inheritance ========================================================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나는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03179B-2E02-928E-6819-5FD34F667ACC}"/>
              </a:ext>
            </a:extLst>
          </p:cNvPr>
          <p:cNvSpPr/>
          <p:nvPr/>
        </p:nvSpPr>
        <p:spPr>
          <a:xfrm>
            <a:off x="6494934" y="956172"/>
            <a:ext cx="5281432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추상 메서드를 구현하는 방법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(inheritance)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(anonymous class)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(lambda expression)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(method reference expression)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562AC4-4208-F9BC-CAE5-CD4DA52177E1}"/>
              </a:ext>
            </a:extLst>
          </p:cNvPr>
          <p:cNvSpPr/>
          <p:nvPr/>
        </p:nvSpPr>
        <p:spPr>
          <a:xfrm>
            <a:off x="1371979" y="5426670"/>
            <a:ext cx="4097643" cy="32817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E0A98-2049-CC54-ED9F-5E8FED860122}"/>
              </a:ext>
            </a:extLst>
          </p:cNvPr>
          <p:cNvSpPr/>
          <p:nvPr/>
        </p:nvSpPr>
        <p:spPr>
          <a:xfrm>
            <a:off x="6494934" y="3657254"/>
            <a:ext cx="528143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상속 받는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추상 메서드를 오버라이딩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1A23C11D-D6DA-D332-BB8E-DF058FE161D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469622" y="4124145"/>
            <a:ext cx="1025312" cy="146661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6D7DE46-0C3B-102B-6074-F5D556FF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34" y="4591036"/>
            <a:ext cx="1828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2588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F578A-D492-9746-5FEE-46BDA77A6B6C}"/>
              </a:ext>
            </a:extLst>
          </p:cNvPr>
          <p:cNvSpPr txBox="1"/>
          <p:nvPr/>
        </p:nvSpPr>
        <p:spPr>
          <a:xfrm>
            <a:off x="415634" y="956172"/>
            <a:ext cx="580899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2. anonymous class ====================================================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만나서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반가워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3. lambda expression ==================================================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날씨가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추워졌어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4. method reference expression ========================================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참조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instance method]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"ONE"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"TWO"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Add::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참조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static method]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첫번째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두번째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Runnable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constructor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run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A1E40-7F16-917D-2AA7-CE506999F4BB}"/>
              </a:ext>
            </a:extLst>
          </p:cNvPr>
          <p:cNvSpPr/>
          <p:nvPr/>
        </p:nvSpPr>
        <p:spPr>
          <a:xfrm>
            <a:off x="1388757" y="1146271"/>
            <a:ext cx="4449981" cy="109359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D3B68-7ECF-41FE-1776-0C31153C459B}"/>
              </a:ext>
            </a:extLst>
          </p:cNvPr>
          <p:cNvSpPr/>
          <p:nvPr/>
        </p:nvSpPr>
        <p:spPr>
          <a:xfrm>
            <a:off x="6494934" y="821629"/>
            <a:ext cx="528143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중괄호 안에 익명 클래스를 정의한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주소를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 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참조변수에 저장한다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 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참조 변수로 오버라이딩 한 메서드를 호출한다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193687EF-94D0-615E-AE41-C99CE48459F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838738" y="1427020"/>
            <a:ext cx="656196" cy="2660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FD459-1FA8-E237-7537-7F00DB495A8D}"/>
              </a:ext>
            </a:extLst>
          </p:cNvPr>
          <p:cNvSpPr/>
          <p:nvPr/>
        </p:nvSpPr>
        <p:spPr>
          <a:xfrm>
            <a:off x="1388758" y="2527032"/>
            <a:ext cx="4374480" cy="34200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AFA039-882D-F108-11DB-2BC5E934CAB9}"/>
              </a:ext>
            </a:extLst>
          </p:cNvPr>
          <p:cNvSpPr/>
          <p:nvPr/>
        </p:nvSpPr>
        <p:spPr>
          <a:xfrm>
            <a:off x="6494934" y="2141447"/>
            <a:ext cx="528143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익명 클래스로 표현한 식을 람다식으로 한 줄로 간결하게 표현한다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557B3BE9-7A06-7014-0FCC-A103264EF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763238" y="2469839"/>
            <a:ext cx="731696" cy="2281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CB4EBC-F742-BE56-EDAB-E410622166CD}"/>
              </a:ext>
            </a:extLst>
          </p:cNvPr>
          <p:cNvSpPr/>
          <p:nvPr/>
        </p:nvSpPr>
        <p:spPr>
          <a:xfrm>
            <a:off x="1388758" y="3152586"/>
            <a:ext cx="1891337" cy="4321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DB74FC-CC4D-6F51-BDA1-DC368D7D2A22}"/>
              </a:ext>
            </a:extLst>
          </p:cNvPr>
          <p:cNvSpPr/>
          <p:nvPr/>
        </p:nvSpPr>
        <p:spPr>
          <a:xfrm>
            <a:off x="6494934" y="2901943"/>
            <a:ext cx="528143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instance method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Add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instanceAdd(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메서드를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참조변수로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D6C357C2-EAB5-3241-A6DA-49001216063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280095" y="3368659"/>
            <a:ext cx="3214839" cy="17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11EAE-C88A-5B76-A776-CBED32886FD6}"/>
              </a:ext>
            </a:extLst>
          </p:cNvPr>
          <p:cNvSpPr/>
          <p:nvPr/>
        </p:nvSpPr>
        <p:spPr>
          <a:xfrm>
            <a:off x="1388758" y="4048099"/>
            <a:ext cx="1765503" cy="1478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51E0B2-863D-956E-EA70-FB6FE2ADCC5D}"/>
              </a:ext>
            </a:extLst>
          </p:cNvPr>
          <p:cNvSpPr/>
          <p:nvPr/>
        </p:nvSpPr>
        <p:spPr>
          <a:xfrm>
            <a:off x="6494934" y="3947389"/>
            <a:ext cx="528143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static method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staticAdd(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명으로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B3C2B6BE-893A-B2F0-6D61-ADE73661FE2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154261" y="4122016"/>
            <a:ext cx="3340673" cy="2922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438918-F948-6844-DD75-7D3DAD96FA06}"/>
              </a:ext>
            </a:extLst>
          </p:cNvPr>
          <p:cNvSpPr/>
          <p:nvPr/>
        </p:nvSpPr>
        <p:spPr>
          <a:xfrm>
            <a:off x="1388757" y="4663870"/>
            <a:ext cx="2067507" cy="1478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7A82FF-590A-D861-BEB2-05614C153598}"/>
              </a:ext>
            </a:extLst>
          </p:cNvPr>
          <p:cNvSpPr/>
          <p:nvPr/>
        </p:nvSpPr>
        <p:spPr>
          <a:xfrm>
            <a:off x="6494934" y="4987568"/>
            <a:ext cx="528143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constructor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참조하여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매개변수가 없고 반환 값도 없으므로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C75293F8-C2F4-37A8-6665-22E0CD052F6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456264" y="4737787"/>
            <a:ext cx="3038670" cy="8551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F5D187A5-B8DC-FFAB-D670-9A9F179A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57" y="5408660"/>
            <a:ext cx="2755212" cy="9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7671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30677</TotalTime>
  <Words>1985</Words>
  <Application>Microsoft Office PowerPoint</Application>
  <PresentationFormat>와이드스크린</PresentationFormat>
  <Paragraphs>316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1200</cp:revision>
  <dcterms:created xsi:type="dcterms:W3CDTF">2019-12-23T00:32:35Z</dcterms:created>
  <dcterms:modified xsi:type="dcterms:W3CDTF">2022-11-14T13:05:37Z</dcterms:modified>
</cp:coreProperties>
</file>