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78" r:id="rId3"/>
    <p:sldId id="491" r:id="rId4"/>
    <p:sldId id="507" r:id="rId5"/>
    <p:sldId id="500" r:id="rId6"/>
    <p:sldId id="508" r:id="rId7"/>
    <p:sldId id="511" r:id="rId8"/>
    <p:sldId id="496" r:id="rId9"/>
    <p:sldId id="509" r:id="rId10"/>
    <p:sldId id="510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2600B0"/>
    <a:srgbClr val="C3B171"/>
    <a:srgbClr val="7030A0"/>
    <a:srgbClr val="E7E6E6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 showGuides="1">
      <p:cViewPr varScale="1">
        <p:scale>
          <a:sx n="110" d="100"/>
          <a:sy n="110" d="100"/>
        </p:scale>
        <p:origin x="57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221028_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147204" y="2537279"/>
              <a:ext cx="18976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5123016" cy="1378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가능 여부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리턴 하는 연산자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55B977-5BF8-4747-7780-2105E46E744E}"/>
              </a:ext>
            </a:extLst>
          </p:cNvPr>
          <p:cNvSpPr/>
          <p:nvPr/>
        </p:nvSpPr>
        <p:spPr>
          <a:xfrm>
            <a:off x="4397432" y="2522813"/>
            <a:ext cx="6890858" cy="328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1282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Parent	: true ( p1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Parent 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생성된 객체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1282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Parent	: true (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 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 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c2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1282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Parent	: true (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Child2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 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Child2 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p2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1282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Parent	: true ( p2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생성된 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찾아가면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있고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 안에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 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1282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Child1	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자식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누구인지 알 수 없기 때문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1282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Child1	: true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p2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1282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Child1	: true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c2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instanceof</a:t>
            </a:r>
            <a:r>
              <a:rPr lang="en-US" altLang="ko-KR" sz="1400" dirty="0">
                <a:solidFill>
                  <a:srgbClr val="1282B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Child1	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(Child2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형제 관계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에러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6B1F62-4BF5-A3D5-EA79-C922548E9E6E}"/>
              </a:ext>
            </a:extLst>
          </p:cNvPr>
          <p:cNvSpPr/>
          <p:nvPr/>
        </p:nvSpPr>
        <p:spPr>
          <a:xfrm>
            <a:off x="415634" y="2522813"/>
            <a:ext cx="3381302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Child1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Child2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Parent p1 = new Parent();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Child1 c1 = new Child1();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Child2 c2 = new Child2();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Parent p2 = c1;</a:t>
            </a:r>
          </a:p>
        </p:txBody>
      </p:sp>
    </p:spTree>
    <p:extLst>
      <p:ext uri="{BB962C8B-B14F-4D97-AF65-F5344CB8AC3E}">
        <p14:creationId xmlns:p14="http://schemas.microsoft.com/office/powerpoint/2010/main" val="5344468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추가 설명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singletone 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싱글턴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 추가 설명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81036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상속이 제한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외부에서의 객체 생성도 제한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 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상속이 제한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외부에서의 객체 생성은 허용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4" y="2796833"/>
            <a:ext cx="3240657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 }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Banana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extends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PrivateConstructor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/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6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1"/>
            <a:endParaRPr lang="en-US" altLang="ko-KR" sz="1000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000" u="sng" dirty="0">
                <a:solidFill>
                  <a:srgbClr val="CC783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u="sng" dirty="0">
                <a:solidFill>
                  <a:srgbClr val="A9B7C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000" u="sng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2"/>
            <a:endParaRPr lang="en-US" altLang="ko-KR" sz="1000" u="sng" dirty="0">
              <a:solidFill>
                <a:srgbClr val="D8D8D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944561" y="3111008"/>
            <a:ext cx="1237920" cy="24466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CAD5C-0582-5E49-771F-2FC055F5A5FA}"/>
              </a:ext>
            </a:extLst>
          </p:cNvPr>
          <p:cNvSpPr/>
          <p:nvPr/>
        </p:nvSpPr>
        <p:spPr>
          <a:xfrm>
            <a:off x="4467483" y="3485588"/>
            <a:ext cx="5279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Error!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Fruit class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생성자를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설정했기 때문에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Banana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Fruit class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484486" y="3763340"/>
            <a:ext cx="1836020" cy="46574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1376743" y="4784127"/>
            <a:ext cx="1754645" cy="24466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8">
            <a:extLst>
              <a:ext uri="{FF2B5EF4-FFF2-40B4-BE49-F238E27FC236}">
                <a16:creationId xmlns:a16="http://schemas.microsoft.com/office/drawing/2014/main" id="{9FA1E79F-61B5-8258-F718-5D9DD1B5B96B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 flipV="1">
            <a:off x="3131388" y="3993420"/>
            <a:ext cx="1336095" cy="91304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3"/>
            <a:endCxn id="21" idx="1"/>
          </p:cNvCxnSpPr>
          <p:nvPr/>
        </p:nvCxnSpPr>
        <p:spPr>
          <a:xfrm flipV="1">
            <a:off x="2320506" y="3993420"/>
            <a:ext cx="2146977" cy="27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추가 설명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10220735" cy="94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시 주의사항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되는 메서드의 접근 권한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반드시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메서드의 접근 권한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크거나 같아야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11167" y="2327985"/>
            <a:ext cx="3246730" cy="2607984"/>
            <a:chOff x="611167" y="2528284"/>
            <a:chExt cx="3246730" cy="260798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821DDD-1E06-30FB-DEE7-7EBB14409045}"/>
                </a:ext>
              </a:extLst>
            </p:cNvPr>
            <p:cNvSpPr/>
            <p:nvPr/>
          </p:nvSpPr>
          <p:spPr>
            <a:xfrm>
              <a:off x="611167" y="2528284"/>
              <a:ext cx="3246730" cy="65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ex) </a:t>
              </a:r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good!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접근권한 </a:t>
              </a:r>
              <a:r>
                <a:rPr lang="en-US" altLang="ko-KR" sz="12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오버라이딩 접근권한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1167" y="3197276"/>
              <a:ext cx="2209671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Parent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pPr lvl="1"/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FFC66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clean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lvl="2"/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...</a:t>
              </a:r>
              <a:endPara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lvl="1"/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endPara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Child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extends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Parent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pPr lvl="1"/>
              <a:r>
                <a:rPr lang="en-US" altLang="ko-KR" sz="1000" dirty="0">
                  <a:solidFill>
                    <a:srgbClr val="BBB52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@Override</a:t>
              </a:r>
            </a:p>
            <a:p>
              <a:pPr lvl="1"/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FFC66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clean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lvl="2"/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...</a:t>
              </a:r>
              <a:endPara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lvl="1"/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947368" y="2327985"/>
            <a:ext cx="2819192" cy="2607984"/>
            <a:chOff x="3567806" y="2571581"/>
            <a:chExt cx="2819192" cy="2607984"/>
          </a:xfrm>
        </p:grpSpPr>
        <p:sp>
          <p:nvSpPr>
            <p:cNvPr id="6" name="직사각형 5"/>
            <p:cNvSpPr/>
            <p:nvPr/>
          </p:nvSpPr>
          <p:spPr>
            <a:xfrm>
              <a:off x="3567806" y="3240573"/>
              <a:ext cx="2104845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Parent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pPr lvl="1"/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FFC66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clean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lvl="2"/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...</a:t>
              </a:r>
              <a:endPara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lvl="1"/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endPara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Child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extends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Parent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pPr lvl="1"/>
              <a:r>
                <a:rPr lang="en-US" altLang="ko-KR" sz="1000" dirty="0">
                  <a:solidFill>
                    <a:srgbClr val="BBB52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@Override</a:t>
              </a:r>
            </a:p>
            <a:p>
              <a:pPr lvl="1"/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FFC66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clean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lvl="2"/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...</a:t>
              </a:r>
              <a:endPara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lvl="1"/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0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821DDD-1E06-30FB-DEE7-7EBB14409045}"/>
                </a:ext>
              </a:extLst>
            </p:cNvPr>
            <p:cNvSpPr/>
            <p:nvPr/>
          </p:nvSpPr>
          <p:spPr>
            <a:xfrm>
              <a:off x="3567806" y="2571581"/>
              <a:ext cx="2819192" cy="65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ex) </a:t>
              </a:r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good!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접근권한 </a:t>
              </a:r>
              <a:r>
                <a:rPr lang="en-US" altLang="ko-KR" sz="12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오버라이딩 접근권한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178743" y="2327985"/>
            <a:ext cx="2819192" cy="2607984"/>
            <a:chOff x="6557643" y="2417387"/>
            <a:chExt cx="2819192" cy="2607984"/>
          </a:xfrm>
        </p:grpSpPr>
        <p:sp>
          <p:nvSpPr>
            <p:cNvPr id="7" name="직사각형 6"/>
            <p:cNvSpPr/>
            <p:nvPr/>
          </p:nvSpPr>
          <p:spPr>
            <a:xfrm>
              <a:off x="6557643" y="3086379"/>
              <a:ext cx="2076090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Parent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pPr lvl="1"/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FFC66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clean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lvl="2"/>
              <a:r>
                <a:rPr lang="en-US" altLang="ko-KR" sz="1000" u="sng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...</a:t>
              </a:r>
            </a:p>
            <a:p>
              <a:pPr lvl="1"/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endParaRPr lang="ko-KR" altLang="en-US" sz="10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Child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extends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Parent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pPr lvl="1"/>
              <a:r>
                <a:rPr lang="en-US" altLang="ko-KR" sz="1000" dirty="0">
                  <a:solidFill>
                    <a:srgbClr val="BBB529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@Override</a:t>
              </a:r>
            </a:p>
            <a:p>
              <a:pPr lvl="1"/>
              <a:r>
                <a:rPr lang="en-US" altLang="ko-KR" sz="1000" dirty="0">
                  <a:solidFill>
                    <a:srgbClr val="CC7832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000" u="sng" dirty="0">
                  <a:solidFill>
                    <a:srgbClr val="FFC66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clean</a:t>
              </a:r>
              <a:r>
                <a:rPr lang="en-US" altLang="ko-KR" sz="1000" u="sng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pPr lvl="2"/>
              <a:r>
                <a:rPr lang="en-US" altLang="ko-KR" sz="1000" dirty="0">
                  <a:solidFill>
                    <a:srgbClr val="A9B7C6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...</a:t>
              </a:r>
              <a:endPara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lvl="1"/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000" dirty="0">
                  <a:solidFill>
                    <a:srgbClr val="D8D8D8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0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8821DDD-1E06-30FB-DEE7-7EBB14409045}"/>
                </a:ext>
              </a:extLst>
            </p:cNvPr>
            <p:cNvSpPr/>
            <p:nvPr/>
          </p:nvSpPr>
          <p:spPr>
            <a:xfrm>
              <a:off x="6557643" y="2417387"/>
              <a:ext cx="2819192" cy="65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ex) </a:t>
              </a:r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error!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접근권한 </a:t>
              </a:r>
              <a:r>
                <a:rPr lang="en-US" altLang="ko-KR" sz="12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오버라이딩 접근권한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1105668" y="3174110"/>
            <a:ext cx="481592" cy="19692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1105668" y="4244257"/>
            <a:ext cx="481592" cy="19692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4431936" y="4244729"/>
            <a:ext cx="481592" cy="19692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935E04-365A-FCF0-08B0-ACDB5C305EF7}"/>
              </a:ext>
            </a:extLst>
          </p:cNvPr>
          <p:cNvSpPr/>
          <p:nvPr/>
        </p:nvSpPr>
        <p:spPr>
          <a:xfrm>
            <a:off x="7681218" y="3174110"/>
            <a:ext cx="481592" cy="19692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162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싱글톤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9556501" cy="4024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싱글톤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싱글턴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(singletone)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싱글톤이란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 패턴의 종류 중 하나이다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생성되는 객체가 오로지 하나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생성되는 패턴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객체 생성을 할 수 없어야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싱글톤 구성 방법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생성자의 접근 권한을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객체 생성 제한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내에서 객체를 생성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멤버 메서드를 사용하여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객체의 주소를 리턴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생성된 객체에 접근가능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57645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싱글톤 예제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3C1A80-E937-FB21-EFBA-9EFD22A43052}"/>
              </a:ext>
            </a:extLst>
          </p:cNvPr>
          <p:cNvSpPr txBox="1"/>
          <p:nvPr/>
        </p:nvSpPr>
        <p:spPr>
          <a:xfrm>
            <a:off x="415634" y="947860"/>
            <a:ext cx="3659977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getPattern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en-US" altLang="ko-KR" sz="10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SingletoneEX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getPattern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solidFill>
                <a:srgbClr val="1290C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p2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Pattern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getPattern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0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0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0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8C437B-992A-FC45-CEF4-DAD37F6D9527}"/>
              </a:ext>
            </a:extLst>
          </p:cNvPr>
          <p:cNvSpPr/>
          <p:nvPr/>
        </p:nvSpPr>
        <p:spPr>
          <a:xfrm>
            <a:off x="4397431" y="936630"/>
            <a:ext cx="334475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변수를 통해 객체를 생성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로드 시 생성됨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 드러나지 않음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FF2BF-7522-EB74-9F30-7BF4138A8755}"/>
              </a:ext>
            </a:extLst>
          </p:cNvPr>
          <p:cNvSpPr/>
          <p:nvPr/>
        </p:nvSpPr>
        <p:spPr>
          <a:xfrm>
            <a:off x="919915" y="1277980"/>
            <a:ext cx="3047738" cy="21118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6388F9-6167-15DF-CAAE-56947A03334A}"/>
              </a:ext>
            </a:extLst>
          </p:cNvPr>
          <p:cNvSpPr/>
          <p:nvPr/>
        </p:nvSpPr>
        <p:spPr>
          <a:xfrm>
            <a:off x="1392083" y="3113973"/>
            <a:ext cx="2248100" cy="822301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28">
            <a:extLst>
              <a:ext uri="{FF2B5EF4-FFF2-40B4-BE49-F238E27FC236}">
                <a16:creationId xmlns:a16="http://schemas.microsoft.com/office/drawing/2014/main" id="{B1E5E4DC-14A2-54ED-FB4B-DB9AA740D9D7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640183" y="3525124"/>
            <a:ext cx="1358507" cy="731524"/>
          </a:xfrm>
          <a:prstGeom prst="bentConnector3">
            <a:avLst>
              <a:gd name="adj1" fmla="val 1602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C0CABC-3F0B-EFA7-436F-0B07A61C1E4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967653" y="1380438"/>
            <a:ext cx="429778" cy="31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33D1D0-AA13-4444-6DE5-3417E1148D32}"/>
              </a:ext>
            </a:extLst>
          </p:cNvPr>
          <p:cNvSpPr/>
          <p:nvPr/>
        </p:nvSpPr>
        <p:spPr>
          <a:xfrm>
            <a:off x="919915" y="1577613"/>
            <a:ext cx="1431399" cy="21118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987CB6-08C5-E3E0-07B6-AB7A089476EC}"/>
              </a:ext>
            </a:extLst>
          </p:cNvPr>
          <p:cNvSpPr/>
          <p:nvPr/>
        </p:nvSpPr>
        <p:spPr>
          <a:xfrm>
            <a:off x="919915" y="1892894"/>
            <a:ext cx="2415468" cy="48447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3B1D29-5E64-4BBE-F89B-5FD78D2DB98C}"/>
              </a:ext>
            </a:extLst>
          </p:cNvPr>
          <p:cNvSpPr/>
          <p:nvPr/>
        </p:nvSpPr>
        <p:spPr>
          <a:xfrm>
            <a:off x="8633924" y="3900194"/>
            <a:ext cx="2888666" cy="111308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0336FC-0539-D4AB-F80E-4856D199B1B4}"/>
              </a:ext>
            </a:extLst>
          </p:cNvPr>
          <p:cNvSpPr/>
          <p:nvPr/>
        </p:nvSpPr>
        <p:spPr>
          <a:xfrm>
            <a:off x="8633924" y="2095571"/>
            <a:ext cx="2888666" cy="180140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312975-386F-FC3C-222A-362C6C1194A0}"/>
              </a:ext>
            </a:extLst>
          </p:cNvPr>
          <p:cNvSpPr/>
          <p:nvPr/>
        </p:nvSpPr>
        <p:spPr>
          <a:xfrm>
            <a:off x="9155394" y="2757994"/>
            <a:ext cx="1901497" cy="738664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17DCF8-D19E-6F6B-AB66-9EDC88C6197C}"/>
              </a:ext>
            </a:extLst>
          </p:cNvPr>
          <p:cNvSpPr/>
          <p:nvPr/>
        </p:nvSpPr>
        <p:spPr>
          <a:xfrm>
            <a:off x="8632538" y="2092357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03ABFC-762B-1182-ADE6-745EDA1A5BE4}"/>
              </a:ext>
            </a:extLst>
          </p:cNvPr>
          <p:cNvSpPr/>
          <p:nvPr/>
        </p:nvSpPr>
        <p:spPr>
          <a:xfrm>
            <a:off x="8632538" y="3900193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9D99C8-766F-02AF-AD97-9D49E082A3B5}"/>
              </a:ext>
            </a:extLst>
          </p:cNvPr>
          <p:cNvSpPr/>
          <p:nvPr/>
        </p:nvSpPr>
        <p:spPr>
          <a:xfrm>
            <a:off x="9005809" y="1312566"/>
            <a:ext cx="856811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556DC1-4215-803A-51FE-2101E677CCC8}"/>
              </a:ext>
            </a:extLst>
          </p:cNvPr>
          <p:cNvSpPr/>
          <p:nvPr/>
        </p:nvSpPr>
        <p:spPr>
          <a:xfrm>
            <a:off x="8633924" y="1034486"/>
            <a:ext cx="2888666" cy="105964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B43B6B-156C-FAB8-6966-D473F36F2828}"/>
              </a:ext>
            </a:extLst>
          </p:cNvPr>
          <p:cNvSpPr/>
          <p:nvPr/>
        </p:nvSpPr>
        <p:spPr>
          <a:xfrm>
            <a:off x="8632538" y="1031272"/>
            <a:ext cx="1105426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83299F9-85A4-4C60-C01A-EE08AE0C2904}"/>
              </a:ext>
            </a:extLst>
          </p:cNvPr>
          <p:cNvSpPr/>
          <p:nvPr/>
        </p:nvSpPr>
        <p:spPr>
          <a:xfrm>
            <a:off x="9860813" y="1305217"/>
            <a:ext cx="931797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448685-4193-FD2E-26B3-5C1881BF0238}"/>
              </a:ext>
            </a:extLst>
          </p:cNvPr>
          <p:cNvSpPr/>
          <p:nvPr/>
        </p:nvSpPr>
        <p:spPr>
          <a:xfrm>
            <a:off x="8761970" y="1675252"/>
            <a:ext cx="1480460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getPattern( ) { ... }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9E7EF2-94CF-EE29-C4C4-BDFB5826E710}"/>
              </a:ext>
            </a:extLst>
          </p:cNvPr>
          <p:cNvSpPr/>
          <p:nvPr/>
        </p:nvSpPr>
        <p:spPr>
          <a:xfrm>
            <a:off x="9116199" y="2762558"/>
            <a:ext cx="677950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</p:txBody>
      </p:sp>
      <p:cxnSp>
        <p:nvCxnSpPr>
          <p:cNvPr id="41" name="연결선: 구부러짐 30">
            <a:extLst>
              <a:ext uri="{FF2B5EF4-FFF2-40B4-BE49-F238E27FC236}">
                <a16:creationId xmlns:a16="http://schemas.microsoft.com/office/drawing/2014/main" id="{5EA84129-E08F-DFBC-B0F0-9720EE80363C}"/>
              </a:ext>
            </a:extLst>
          </p:cNvPr>
          <p:cNvCxnSpPr>
            <a:cxnSpLocks/>
            <a:stCxn id="38" idx="2"/>
            <a:endCxn id="26" idx="0"/>
          </p:cNvCxnSpPr>
          <p:nvPr/>
        </p:nvCxnSpPr>
        <p:spPr>
          <a:xfrm rot="5400000">
            <a:off x="9643928" y="2075210"/>
            <a:ext cx="1145000" cy="220569"/>
          </a:xfrm>
          <a:prstGeom prst="curvedConnector3">
            <a:avLst>
              <a:gd name="adj1" fmla="val 59887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50F4D2-3872-EDF8-7CAA-52171E9A2BC7}"/>
              </a:ext>
            </a:extLst>
          </p:cNvPr>
          <p:cNvSpPr/>
          <p:nvPr/>
        </p:nvSpPr>
        <p:spPr>
          <a:xfrm>
            <a:off x="9310633" y="4273193"/>
            <a:ext cx="931797" cy="307777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88960BE-4781-4B01-F358-ABEECFB18208}"/>
              </a:ext>
            </a:extLst>
          </p:cNvPr>
          <p:cNvSpPr/>
          <p:nvPr/>
        </p:nvSpPr>
        <p:spPr>
          <a:xfrm>
            <a:off x="9066391" y="4264981"/>
            <a:ext cx="239394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B784BC29-33B7-AB3C-5575-5CA5267D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90" y="4013760"/>
            <a:ext cx="1609725" cy="48577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3AF6432-D524-6D30-DD39-CA6883F67651}"/>
              </a:ext>
            </a:extLst>
          </p:cNvPr>
          <p:cNvSpPr/>
          <p:nvPr/>
        </p:nvSpPr>
        <p:spPr>
          <a:xfrm>
            <a:off x="8664117" y="2754185"/>
            <a:ext cx="513045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BC927D6-F3FB-00C0-650C-2D704D10A115}"/>
              </a:ext>
            </a:extLst>
          </p:cNvPr>
          <p:cNvSpPr/>
          <p:nvPr/>
        </p:nvSpPr>
        <p:spPr>
          <a:xfrm>
            <a:off x="4511711" y="4499535"/>
            <a:ext cx="257132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객체는 클래스 로드 시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동일한 주소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가진다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객체를 공유한다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FD9A8DE-008E-4BA7-98DF-60312A2FA443}"/>
              </a:ext>
            </a:extLst>
          </p:cNvPr>
          <p:cNvSpPr/>
          <p:nvPr/>
        </p:nvSpPr>
        <p:spPr>
          <a:xfrm>
            <a:off x="9155394" y="3034993"/>
            <a:ext cx="1901497" cy="461665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변수와 멤버 메서드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7D9AF06-1E4D-DD45-BE1C-E99B8F89DA79}"/>
              </a:ext>
            </a:extLst>
          </p:cNvPr>
          <p:cNvSpPr/>
          <p:nvPr/>
        </p:nvSpPr>
        <p:spPr>
          <a:xfrm>
            <a:off x="4400651" y="2007982"/>
            <a:ext cx="291637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객체를 생성하지 못하도록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연결선: 꺾임 28">
            <a:extLst>
              <a:ext uri="{FF2B5EF4-FFF2-40B4-BE49-F238E27FC236}">
                <a16:creationId xmlns:a16="http://schemas.microsoft.com/office/drawing/2014/main" id="{1184461F-9493-C8CA-8362-F488080C4175}"/>
              </a:ext>
            </a:extLst>
          </p:cNvPr>
          <p:cNvCxnSpPr>
            <a:cxnSpLocks/>
            <a:stCxn id="17" idx="3"/>
            <a:endCxn id="95" idx="1"/>
          </p:cNvCxnSpPr>
          <p:nvPr/>
        </p:nvCxnSpPr>
        <p:spPr>
          <a:xfrm>
            <a:off x="2351314" y="1683206"/>
            <a:ext cx="2049337" cy="630084"/>
          </a:xfrm>
          <a:prstGeom prst="bentConnector3">
            <a:avLst>
              <a:gd name="adj1" fmla="val 8952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F01BBD1-A9D9-6047-5915-AD429F834140}"/>
              </a:ext>
            </a:extLst>
          </p:cNvPr>
          <p:cNvSpPr/>
          <p:nvPr/>
        </p:nvSpPr>
        <p:spPr>
          <a:xfrm>
            <a:off x="4396220" y="2817768"/>
            <a:ext cx="388417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사용할 수 있도록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만들고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객체의 주소를 반환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연결선: 꺾임 28">
            <a:extLst>
              <a:ext uri="{FF2B5EF4-FFF2-40B4-BE49-F238E27FC236}">
                <a16:creationId xmlns:a16="http://schemas.microsoft.com/office/drawing/2014/main" id="{DA937544-5A0C-139D-8DB0-572B7E289C5F}"/>
              </a:ext>
            </a:extLst>
          </p:cNvPr>
          <p:cNvCxnSpPr>
            <a:cxnSpLocks/>
            <a:stCxn id="18" idx="3"/>
            <a:endCxn id="102" idx="1"/>
          </p:cNvCxnSpPr>
          <p:nvPr/>
        </p:nvCxnSpPr>
        <p:spPr>
          <a:xfrm>
            <a:off x="3335383" y="2135132"/>
            <a:ext cx="1060837" cy="9879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9233CDB-D58A-A2AB-3BAE-D6C505958CC9}"/>
              </a:ext>
            </a:extLst>
          </p:cNvPr>
          <p:cNvSpPr/>
          <p:nvPr/>
        </p:nvSpPr>
        <p:spPr>
          <a:xfrm>
            <a:off x="9310633" y="4637981"/>
            <a:ext cx="931797" cy="307777"/>
          </a:xfrm>
          <a:prstGeom prst="rect">
            <a:avLst/>
          </a:prstGeom>
          <a:ln w="19050">
            <a:solidFill>
              <a:srgbClr val="C3B17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1DF223E-258C-ECF7-EDF6-58F00877C42B}"/>
              </a:ext>
            </a:extLst>
          </p:cNvPr>
          <p:cNvSpPr/>
          <p:nvPr/>
        </p:nvSpPr>
        <p:spPr>
          <a:xfrm>
            <a:off x="8961118" y="4629769"/>
            <a:ext cx="379503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</a:t>
            </a:r>
          </a:p>
        </p:txBody>
      </p:sp>
      <p:cxnSp>
        <p:nvCxnSpPr>
          <p:cNvPr id="115" name="연결선: 구부러짐 30">
            <a:extLst>
              <a:ext uri="{FF2B5EF4-FFF2-40B4-BE49-F238E27FC236}">
                <a16:creationId xmlns:a16="http://schemas.microsoft.com/office/drawing/2014/main" id="{98C42DD5-402E-AD26-A9B8-E55268A3A77F}"/>
              </a:ext>
            </a:extLst>
          </p:cNvPr>
          <p:cNvCxnSpPr>
            <a:cxnSpLocks/>
            <a:stCxn id="113" idx="3"/>
            <a:endCxn id="38" idx="3"/>
          </p:cNvCxnSpPr>
          <p:nvPr/>
        </p:nvCxnSpPr>
        <p:spPr>
          <a:xfrm flipV="1">
            <a:off x="10242430" y="1459106"/>
            <a:ext cx="550180" cy="3332764"/>
          </a:xfrm>
          <a:prstGeom prst="curvedConnector3">
            <a:avLst>
              <a:gd name="adj1" fmla="val 208030"/>
            </a:avLst>
          </a:prstGeom>
          <a:ln w="19050">
            <a:solidFill>
              <a:srgbClr val="C3B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30">
            <a:extLst>
              <a:ext uri="{FF2B5EF4-FFF2-40B4-BE49-F238E27FC236}">
                <a16:creationId xmlns:a16="http://schemas.microsoft.com/office/drawing/2014/main" id="{3A39CE35-7521-FB83-E06A-0B4BC0265716}"/>
              </a:ext>
            </a:extLst>
          </p:cNvPr>
          <p:cNvCxnSpPr>
            <a:cxnSpLocks/>
            <a:stCxn id="46" idx="3"/>
            <a:endCxn id="38" idx="3"/>
          </p:cNvCxnSpPr>
          <p:nvPr/>
        </p:nvCxnSpPr>
        <p:spPr>
          <a:xfrm flipV="1">
            <a:off x="10242430" y="1459106"/>
            <a:ext cx="550180" cy="2967976"/>
          </a:xfrm>
          <a:prstGeom prst="curvedConnector3">
            <a:avLst>
              <a:gd name="adj1" fmla="val 20169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6786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FD17F56-01EE-4808-F353-920521914A00}"/>
              </a:ext>
            </a:extLst>
          </p:cNvPr>
          <p:cNvSpPr txBox="1"/>
          <p:nvPr/>
        </p:nvSpPr>
        <p:spPr>
          <a:xfrm>
            <a:off x="415634" y="952342"/>
            <a:ext cx="3546766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getPrinter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0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Printer</a:t>
            </a:r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0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0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싱글톤 예제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7E66EC-A198-29C8-262C-E96F66ACE65A}"/>
              </a:ext>
            </a:extLst>
          </p:cNvPr>
          <p:cNvSpPr/>
          <p:nvPr/>
        </p:nvSpPr>
        <p:spPr>
          <a:xfrm>
            <a:off x="4457972" y="1187480"/>
            <a:ext cx="6802054" cy="208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객체를 생성하는 방법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이전 예제처럼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변수에서 객체를 바로 생성하지 않는다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static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통해서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통해서 객체를 생성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아니라면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객체가 생성됨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변수의 값을 리턴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생성이 안됨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객체를 생성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631A91-9708-43C6-7530-EC08A2A91E74}"/>
              </a:ext>
            </a:extLst>
          </p:cNvPr>
          <p:cNvSpPr/>
          <p:nvPr/>
        </p:nvSpPr>
        <p:spPr>
          <a:xfrm>
            <a:off x="911206" y="1154969"/>
            <a:ext cx="2075834" cy="16002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연결선: 꺾임 28">
            <a:extLst>
              <a:ext uri="{FF2B5EF4-FFF2-40B4-BE49-F238E27FC236}">
                <a16:creationId xmlns:a16="http://schemas.microsoft.com/office/drawing/2014/main" id="{79237C91-9E9F-30D4-73B0-2B48689405AE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2987040" y="1234982"/>
            <a:ext cx="1470932" cy="996470"/>
          </a:xfrm>
          <a:prstGeom prst="bentConnector3">
            <a:avLst>
              <a:gd name="adj1" fmla="val 7782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BF22E7-D813-A80A-C0D7-172636740CC3}"/>
              </a:ext>
            </a:extLst>
          </p:cNvPr>
          <p:cNvSpPr/>
          <p:nvPr/>
        </p:nvSpPr>
        <p:spPr>
          <a:xfrm>
            <a:off x="911206" y="1761811"/>
            <a:ext cx="2955400" cy="93784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8">
            <a:extLst>
              <a:ext uri="{FF2B5EF4-FFF2-40B4-BE49-F238E27FC236}">
                <a16:creationId xmlns:a16="http://schemas.microsoft.com/office/drawing/2014/main" id="{D73EC724-205A-9D93-5DAC-FB789F94155F}"/>
              </a:ext>
            </a:extLst>
          </p:cNvPr>
          <p:cNvCxnSpPr>
            <a:cxnSpLocks/>
          </p:cNvCxnSpPr>
          <p:nvPr/>
        </p:nvCxnSpPr>
        <p:spPr>
          <a:xfrm>
            <a:off x="3866606" y="2239443"/>
            <a:ext cx="591366" cy="7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55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6011291" cy="517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(polymorphism)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다형성이란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타입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가질 수 있는 것을 의미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자료형과 생성하는 객체의 자료형이 다름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타입의 참조 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클래스 타입의 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참조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부모의 멤버에만 접근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자식의 멤버에는 접근 불가능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멤버에서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된 메서드는 사용 가능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부모자료형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참조변수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new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Child1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Child2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p1 = new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p2 = new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C458D6-7464-FD1D-71D3-004FE04075D9}"/>
              </a:ext>
            </a:extLst>
          </p:cNvPr>
          <p:cNvSpPr/>
          <p:nvPr/>
        </p:nvSpPr>
        <p:spPr>
          <a:xfrm>
            <a:off x="939903" y="5367413"/>
            <a:ext cx="2142931" cy="59795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8A3A2E-8D44-B480-C8FD-CC6E32737A2C}"/>
              </a:ext>
            </a:extLst>
          </p:cNvPr>
          <p:cNvSpPr/>
          <p:nvPr/>
        </p:nvSpPr>
        <p:spPr>
          <a:xfrm>
            <a:off x="6961878" y="3998504"/>
            <a:ext cx="2888666" cy="79249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6C8651-9E52-4F29-D49A-73A9998094AB}"/>
              </a:ext>
            </a:extLst>
          </p:cNvPr>
          <p:cNvSpPr/>
          <p:nvPr/>
        </p:nvSpPr>
        <p:spPr>
          <a:xfrm>
            <a:off x="6961878" y="1259704"/>
            <a:ext cx="2888666" cy="273650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AE7FE3-7C3B-9271-16F4-608C4B1A7E19}"/>
              </a:ext>
            </a:extLst>
          </p:cNvPr>
          <p:cNvSpPr/>
          <p:nvPr/>
        </p:nvSpPr>
        <p:spPr>
          <a:xfrm>
            <a:off x="6960492" y="1267561"/>
            <a:ext cx="904851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5C8EE1-1AD4-AF8D-60BC-C16C51A4D905}"/>
              </a:ext>
            </a:extLst>
          </p:cNvPr>
          <p:cNvSpPr/>
          <p:nvPr/>
        </p:nvSpPr>
        <p:spPr>
          <a:xfrm>
            <a:off x="6960492" y="3998502"/>
            <a:ext cx="904851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93F4DF-FE45-3ADD-7961-ACFEEECB54B2}"/>
              </a:ext>
            </a:extLst>
          </p:cNvPr>
          <p:cNvSpPr/>
          <p:nvPr/>
        </p:nvSpPr>
        <p:spPr>
          <a:xfrm>
            <a:off x="7382025" y="4317555"/>
            <a:ext cx="931797" cy="307777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509D30-CBCE-ABE5-F0DB-1C3748119549}"/>
              </a:ext>
            </a:extLst>
          </p:cNvPr>
          <p:cNvSpPr/>
          <p:nvPr/>
        </p:nvSpPr>
        <p:spPr>
          <a:xfrm>
            <a:off x="6991144" y="1737159"/>
            <a:ext cx="1491872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91C52-10C6-6C50-51B8-5F6AA7E2EA7B}"/>
              </a:ext>
            </a:extLst>
          </p:cNvPr>
          <p:cNvSpPr/>
          <p:nvPr/>
        </p:nvSpPr>
        <p:spPr>
          <a:xfrm>
            <a:off x="8725209" y="4325094"/>
            <a:ext cx="931797" cy="30777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995CF8-4E7A-D5DD-E1D1-71B4B4A27A6F}"/>
              </a:ext>
            </a:extLst>
          </p:cNvPr>
          <p:cNvSpPr/>
          <p:nvPr/>
        </p:nvSpPr>
        <p:spPr>
          <a:xfrm>
            <a:off x="8392112" y="4331452"/>
            <a:ext cx="379503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7EA218-6502-502C-E85D-DFFBBAB90EEC}"/>
              </a:ext>
            </a:extLst>
          </p:cNvPr>
          <p:cNvSpPr/>
          <p:nvPr/>
        </p:nvSpPr>
        <p:spPr>
          <a:xfrm>
            <a:off x="7056252" y="4327125"/>
            <a:ext cx="379503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78CD37-74C4-DB1B-AE44-F89DF5C39469}"/>
              </a:ext>
            </a:extLst>
          </p:cNvPr>
          <p:cNvSpPr/>
          <p:nvPr/>
        </p:nvSpPr>
        <p:spPr>
          <a:xfrm>
            <a:off x="8509423" y="1996475"/>
            <a:ext cx="1189345" cy="17767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225754-EB6B-2825-35DF-640B5D1678E7}"/>
              </a:ext>
            </a:extLst>
          </p:cNvPr>
          <p:cNvSpPr/>
          <p:nvPr/>
        </p:nvSpPr>
        <p:spPr>
          <a:xfrm>
            <a:off x="8621918" y="2231010"/>
            <a:ext cx="964353" cy="436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Parent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740497-7C70-A462-9141-F7DD377A775A}"/>
              </a:ext>
            </a:extLst>
          </p:cNvPr>
          <p:cNvSpPr/>
          <p:nvPr/>
        </p:nvSpPr>
        <p:spPr>
          <a:xfrm>
            <a:off x="8621918" y="2756370"/>
            <a:ext cx="964353" cy="814394"/>
          </a:xfrm>
          <a:prstGeom prst="rect">
            <a:avLst/>
          </a:prstGeom>
          <a:noFill/>
          <a:ln w="19050">
            <a:solidFill>
              <a:srgbClr val="26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Child2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960D00-14D0-18A6-87F6-715045388284}"/>
              </a:ext>
            </a:extLst>
          </p:cNvPr>
          <p:cNvSpPr/>
          <p:nvPr/>
        </p:nvSpPr>
        <p:spPr>
          <a:xfrm>
            <a:off x="7148793" y="2006025"/>
            <a:ext cx="1189345" cy="17767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9BDE46-2797-EA53-B688-78709092912E}"/>
              </a:ext>
            </a:extLst>
          </p:cNvPr>
          <p:cNvSpPr/>
          <p:nvPr/>
        </p:nvSpPr>
        <p:spPr>
          <a:xfrm>
            <a:off x="7261288" y="2240560"/>
            <a:ext cx="964353" cy="4361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Parent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0B48142-88C7-E5C9-564F-7B6391716873}"/>
              </a:ext>
            </a:extLst>
          </p:cNvPr>
          <p:cNvSpPr/>
          <p:nvPr/>
        </p:nvSpPr>
        <p:spPr>
          <a:xfrm>
            <a:off x="7261288" y="2765920"/>
            <a:ext cx="964353" cy="814394"/>
          </a:xfrm>
          <a:prstGeom prst="rect">
            <a:avLst/>
          </a:prstGeom>
          <a:noFill/>
          <a:ln w="19050">
            <a:solidFill>
              <a:srgbClr val="2600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Child1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class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559C5D-65A5-680A-6DBF-261599867E4B}"/>
              </a:ext>
            </a:extLst>
          </p:cNvPr>
          <p:cNvSpPr/>
          <p:nvPr/>
        </p:nvSpPr>
        <p:spPr>
          <a:xfrm>
            <a:off x="8301974" y="1718059"/>
            <a:ext cx="1577836" cy="276999"/>
          </a:xfrm>
          <a:prstGeom prst="rect">
            <a:avLst/>
          </a:prstGeom>
          <a:ln w="19050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Child2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연결선: 구부러짐 30">
            <a:extLst>
              <a:ext uri="{FF2B5EF4-FFF2-40B4-BE49-F238E27FC236}">
                <a16:creationId xmlns:a16="http://schemas.microsoft.com/office/drawing/2014/main" id="{3DBD385C-B576-D0C8-F264-7F83793E79A5}"/>
              </a:ext>
            </a:extLst>
          </p:cNvPr>
          <p:cNvCxnSpPr>
            <a:cxnSpLocks/>
            <a:stCxn id="22" idx="0"/>
            <a:endCxn id="29" idx="3"/>
          </p:cNvCxnSpPr>
          <p:nvPr/>
        </p:nvCxnSpPr>
        <p:spPr>
          <a:xfrm rot="5400000" flipH="1" flipV="1">
            <a:off x="8724816" y="3351142"/>
            <a:ext cx="1440245" cy="507660"/>
          </a:xfrm>
          <a:prstGeom prst="curvedConnector4">
            <a:avLst>
              <a:gd name="adj1" fmla="val 30647"/>
              <a:gd name="adj2" fmla="val 14503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30">
            <a:extLst>
              <a:ext uri="{FF2B5EF4-FFF2-40B4-BE49-F238E27FC236}">
                <a16:creationId xmlns:a16="http://schemas.microsoft.com/office/drawing/2014/main" id="{DB043DFF-9C42-7790-6CDB-B8506FB5022D}"/>
              </a:ext>
            </a:extLst>
          </p:cNvPr>
          <p:cNvCxnSpPr>
            <a:cxnSpLocks/>
            <a:stCxn id="18" idx="0"/>
            <a:endCxn id="36" idx="1"/>
          </p:cNvCxnSpPr>
          <p:nvPr/>
        </p:nvCxnSpPr>
        <p:spPr>
          <a:xfrm rot="16200000" flipV="1">
            <a:off x="6786781" y="3256411"/>
            <a:ext cx="1423156" cy="699131"/>
          </a:xfrm>
          <a:prstGeom prst="curvedConnector4">
            <a:avLst>
              <a:gd name="adj1" fmla="val 32863"/>
              <a:gd name="adj2" fmla="val 140172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30">
            <a:extLst>
              <a:ext uri="{FF2B5EF4-FFF2-40B4-BE49-F238E27FC236}">
                <a16:creationId xmlns:a16="http://schemas.microsoft.com/office/drawing/2014/main" id="{DE234BB1-4940-0D09-14A3-09A1E431DE85}"/>
              </a:ext>
            </a:extLst>
          </p:cNvPr>
          <p:cNvCxnSpPr>
            <a:cxnSpLocks/>
            <a:stCxn id="36" idx="1"/>
            <a:endCxn id="37" idx="1"/>
          </p:cNvCxnSpPr>
          <p:nvPr/>
        </p:nvCxnSpPr>
        <p:spPr>
          <a:xfrm rot="10800000" flipH="1">
            <a:off x="7148792" y="2458637"/>
            <a:ext cx="112495" cy="435762"/>
          </a:xfrm>
          <a:prstGeom prst="curvedConnector3">
            <a:avLst>
              <a:gd name="adj1" fmla="val -24191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30">
            <a:extLst>
              <a:ext uri="{FF2B5EF4-FFF2-40B4-BE49-F238E27FC236}">
                <a16:creationId xmlns:a16="http://schemas.microsoft.com/office/drawing/2014/main" id="{ECE86E5E-D231-1F87-A685-D8E57199186A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 flipH="1" flipV="1">
            <a:off x="9586271" y="2449087"/>
            <a:ext cx="112497" cy="435762"/>
          </a:xfrm>
          <a:prstGeom prst="curvedConnector3">
            <a:avLst>
              <a:gd name="adj1" fmla="val -203205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D285881-AA06-012D-FD93-11ED4CAFD8CE}"/>
              </a:ext>
            </a:extLst>
          </p:cNvPr>
          <p:cNvSpPr/>
          <p:nvPr/>
        </p:nvSpPr>
        <p:spPr>
          <a:xfrm>
            <a:off x="5400566" y="4907143"/>
            <a:ext cx="601129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찾아가면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안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 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 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존재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생성된 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 class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에만 접근이 가능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43620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47860"/>
            <a:ext cx="10139154" cy="495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다형성의 타입 변환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 관계에 있는 클래스 사이에서만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다형성으로 생성된 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 형 변환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해주면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 되지 않은 메서드도 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 casting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형 변환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자식 타입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타입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down casting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 형 변환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 타입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 타입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Child1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Child2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extends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Parent { ...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Child1 child1 = new Child1();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p1 = child1;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child2 =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(Child2)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6F827E-5950-9A7F-2F2B-96B4133CB792}"/>
              </a:ext>
            </a:extLst>
          </p:cNvPr>
          <p:cNvSpPr/>
          <p:nvPr/>
        </p:nvSpPr>
        <p:spPr>
          <a:xfrm>
            <a:off x="928818" y="5261651"/>
            <a:ext cx="1614085" cy="25958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387ACE-586D-F77B-072D-A779BD957A03}"/>
              </a:ext>
            </a:extLst>
          </p:cNvPr>
          <p:cNvSpPr/>
          <p:nvPr/>
        </p:nvSpPr>
        <p:spPr>
          <a:xfrm>
            <a:off x="928818" y="5584633"/>
            <a:ext cx="2232393" cy="25958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67294E-3D92-A820-D017-6555FDB9AB49}"/>
              </a:ext>
            </a:extLst>
          </p:cNvPr>
          <p:cNvSpPr/>
          <p:nvPr/>
        </p:nvSpPr>
        <p:spPr>
          <a:xfrm>
            <a:off x="4555244" y="4488068"/>
            <a:ext cx="4632299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 casting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형 변환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타입인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변환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1" name="연결선: 꺾임 28">
            <a:extLst>
              <a:ext uri="{FF2B5EF4-FFF2-40B4-BE49-F238E27FC236}">
                <a16:creationId xmlns:a16="http://schemas.microsoft.com/office/drawing/2014/main" id="{70AA66F5-FF43-99F2-9C0E-70E2F5794FC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542903" y="4816460"/>
            <a:ext cx="2012341" cy="57498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D5DEC0-D767-24CB-8E6A-66140006D1B4}"/>
              </a:ext>
            </a:extLst>
          </p:cNvPr>
          <p:cNvSpPr/>
          <p:nvPr/>
        </p:nvSpPr>
        <p:spPr>
          <a:xfrm>
            <a:off x="4555244" y="5391443"/>
            <a:ext cx="4388459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down casting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 형 변환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 타입인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자식 타입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child2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강제로 변환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DF7CB92-7162-7BA4-2DE0-14E7ABE0E4A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161211" y="5714425"/>
            <a:ext cx="1394033" cy="54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577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25184</TotalTime>
  <Words>1084</Words>
  <Application>Microsoft Office PowerPoint</Application>
  <PresentationFormat>와이드스크린</PresentationFormat>
  <Paragraphs>223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972</cp:revision>
  <dcterms:created xsi:type="dcterms:W3CDTF">2019-12-23T00:32:35Z</dcterms:created>
  <dcterms:modified xsi:type="dcterms:W3CDTF">2022-10-28T15:59:30Z</dcterms:modified>
</cp:coreProperties>
</file>