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478" r:id="rId3"/>
    <p:sldId id="533" r:id="rId4"/>
    <p:sldId id="547" r:id="rId5"/>
    <p:sldId id="551" r:id="rId6"/>
    <p:sldId id="548" r:id="rId7"/>
    <p:sldId id="553" r:id="rId8"/>
    <p:sldId id="549" r:id="rId9"/>
    <p:sldId id="552" r:id="rId10"/>
    <p:sldId id="550" r:id="rId11"/>
    <p:sldId id="554" r:id="rId12"/>
    <p:sldId id="555" r:id="rId13"/>
    <p:sldId id="556" r:id="rId14"/>
    <p:sldId id="557" r:id="rId15"/>
    <p:sldId id="558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221110_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8970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(anonymous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익명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명이 없는 내부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정의와 동시에 객체를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하나의 객체 만 생성하는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명이 없기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정의할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위한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명 참조 변수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…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};</a:t>
            </a:r>
          </a:p>
          <a:p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클래스의 선언과 동작에 따른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유형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확장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구현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429799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6076606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"Super class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"Super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 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 내에서 재정의된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나는 익명 클래스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anonymous.say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>
            <a:off x="1376808" y="2828108"/>
            <a:ext cx="5023991" cy="22891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593747" y="2556017"/>
            <a:ext cx="552620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클래스로 클래스 확장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클래스는 객체를 생성할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 })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열어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확장하여 사용할 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새롭게 정의되는 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들은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참조변수로 접근할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메서드는 참조 변수로 접근 가능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AA0B16-AE10-5247-B467-FD740F9A6DEF}"/>
              </a:ext>
            </a:extLst>
          </p:cNvPr>
          <p:cNvSpPr/>
          <p:nvPr/>
        </p:nvSpPr>
        <p:spPr>
          <a:xfrm>
            <a:off x="1376808" y="5245689"/>
            <a:ext cx="2037511" cy="6619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E91B-EBCE-ADE6-9047-1F1164658FA2}"/>
              </a:ext>
            </a:extLst>
          </p:cNvPr>
          <p:cNvSpPr/>
          <p:nvPr/>
        </p:nvSpPr>
        <p:spPr>
          <a:xfrm>
            <a:off x="6593747" y="4995793"/>
            <a:ext cx="5526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참조변수로 접근이 불가능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익명 클래스를 사용하여 생성한 객체의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변수를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기능이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19ECB0-8496-ED71-F5C9-F20811A4CA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414319" y="5576652"/>
            <a:ext cx="3179428" cy="19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3AE468F-9096-5302-1DC4-6557472E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443387"/>
            <a:ext cx="3045203" cy="552352"/>
          </a:xfrm>
          <a:prstGeom prst="rect">
            <a:avLst/>
          </a:prstGeom>
        </p:spPr>
      </p:pic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B24B946-FD9A-75D4-91D1-0961FAC49E0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400799" y="3317764"/>
            <a:ext cx="192948" cy="654932"/>
          </a:xfrm>
          <a:prstGeom prst="bentConnector3">
            <a:avLst>
              <a:gd name="adj1" fmla="val 2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593746" y="945647"/>
            <a:ext cx="55262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확장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확장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클래스를 만들고 부모를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확장하여 사용하고자 할 경우 다소 번거로운 일이다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 과정 없이 클래스를 확장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56323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4" y="956171"/>
            <a:ext cx="532291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youKnow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youKnow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우주에 대해 아는 것이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AnonymousClassEx02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spaceOne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youKnow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youKnow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클래스에서 오버라이딩 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youKnow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>
            <a:off x="1376807" y="3300152"/>
            <a:ext cx="2062679" cy="3071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028888" y="2256360"/>
            <a:ext cx="602395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인터페이스 구현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SubSpace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상속받음으로써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타입의 참조 변수로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클래스에서 오버라이딩 된 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B24B946-FD9A-75D4-91D1-0961FAC49E0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439486" y="2723251"/>
            <a:ext cx="2589402" cy="7304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028887" y="945647"/>
            <a:ext cx="608481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구현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 생성을 할 수 없으므로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 혹은 다형성으로 구현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다형성 없이 인터페이스 구현이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>
            <a:off x="1376807" y="3744872"/>
            <a:ext cx="4361743" cy="110144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F7E515-3246-D7C7-21B1-3D5BD812C902}"/>
              </a:ext>
            </a:extLst>
          </p:cNvPr>
          <p:cNvSpPr/>
          <p:nvPr/>
        </p:nvSpPr>
        <p:spPr>
          <a:xfrm>
            <a:off x="6028888" y="3950102"/>
            <a:ext cx="5883479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클래스로 인터페이스 구현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인터페이스는 객체 생성을 못하므로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 })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익명 클래스를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클래스안에서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youKnow(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오버라이딩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다형성 없이 인터페이스를 구현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432BD748-D2A0-DD3C-2A38-CF22FAC730BA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5738550" y="4295596"/>
            <a:ext cx="290338" cy="25989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45A3B82-F083-1D57-5DE8-60E4883F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88" y="3337617"/>
            <a:ext cx="2914650" cy="4762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465CD5-1012-479C-4038-FBD65E293584}"/>
              </a:ext>
            </a:extLst>
          </p:cNvPr>
          <p:cNvSpPr/>
          <p:nvPr/>
        </p:nvSpPr>
        <p:spPr>
          <a:xfrm>
            <a:off x="6028889" y="3575742"/>
            <a:ext cx="2914650" cy="2381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EAF02C-DD7F-3BC0-93E2-925D505941D2}"/>
              </a:ext>
            </a:extLst>
          </p:cNvPr>
          <p:cNvSpPr/>
          <p:nvPr/>
        </p:nvSpPr>
        <p:spPr>
          <a:xfrm>
            <a:off x="6028888" y="3331583"/>
            <a:ext cx="2809015" cy="2381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7">
            <a:extLst>
              <a:ext uri="{FF2B5EF4-FFF2-40B4-BE49-F238E27FC236}">
                <a16:creationId xmlns:a16="http://schemas.microsoft.com/office/drawing/2014/main" id="{3F7B71A8-756E-F52F-282B-9E95004D348C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3439486" y="3450646"/>
            <a:ext cx="2589402" cy="30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">
            <a:extLst>
              <a:ext uri="{FF2B5EF4-FFF2-40B4-BE49-F238E27FC236}">
                <a16:creationId xmlns:a16="http://schemas.microsoft.com/office/drawing/2014/main" id="{649F8190-E2DB-A30F-9B03-2221AED54273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738550" y="3694805"/>
            <a:ext cx="290339" cy="6007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0042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5634" y="956170"/>
            <a:ext cx="433947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바나나는 멸종위기입니다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AnonymousClassEx03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포장중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 flipV="1">
            <a:off x="1376808" y="3903045"/>
            <a:ext cx="3319883" cy="92649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5117284" y="3450687"/>
            <a:ext cx="5526208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클래스를 인수로 전달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인수로 익명 클래스를 정의하여 전달해 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내에서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boxing(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오버라이딩 해주었기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buy(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오버라이딩 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boxing(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메서드가 호출된다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AA0B16-AE10-5247-B467-FD740F9A6DEF}"/>
              </a:ext>
            </a:extLst>
          </p:cNvPr>
          <p:cNvSpPr/>
          <p:nvPr/>
        </p:nvSpPr>
        <p:spPr>
          <a:xfrm>
            <a:off x="919609" y="2680778"/>
            <a:ext cx="1798654" cy="48637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5117284" y="945647"/>
            <a:ext cx="6140741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인터페이스를 구현하기 위해 상속 혹은 다형성으로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인터페이스 타입을 사용할 때 익명 클래스를 인수로 전달하면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혹은 다형성 없이도  간편하게 인터페이스를 구현할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F6931E-2DAC-3FC8-240D-96A83D5D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4" y="2555590"/>
            <a:ext cx="2419350" cy="495300"/>
          </a:xfrm>
          <a:prstGeom prst="rect">
            <a:avLst/>
          </a:prstGeom>
        </p:spPr>
      </p:pic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56F6A413-E448-7380-804D-98A834BAB5D7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2718263" y="2923868"/>
            <a:ext cx="2399021" cy="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CD307-CAE7-35E6-679F-69CAA1510DB1}"/>
              </a:ext>
            </a:extLst>
          </p:cNvPr>
          <p:cNvSpPr/>
          <p:nvPr/>
        </p:nvSpPr>
        <p:spPr>
          <a:xfrm flipV="1">
            <a:off x="5117284" y="2562579"/>
            <a:ext cx="2419350" cy="2393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5884D6-9778-1DB5-973B-BF4AFB351A88}"/>
              </a:ext>
            </a:extLst>
          </p:cNvPr>
          <p:cNvSpPr/>
          <p:nvPr/>
        </p:nvSpPr>
        <p:spPr>
          <a:xfrm flipV="1">
            <a:off x="5117284" y="2804196"/>
            <a:ext cx="1476463" cy="2393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279A67-22F9-1EEA-98F7-3E67F91B1149}"/>
              </a:ext>
            </a:extLst>
          </p:cNvPr>
          <p:cNvSpPr/>
          <p:nvPr/>
        </p:nvSpPr>
        <p:spPr>
          <a:xfrm>
            <a:off x="933974" y="2061188"/>
            <a:ext cx="3503801" cy="48637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연결선: 꺾임 37">
            <a:extLst>
              <a:ext uri="{FF2B5EF4-FFF2-40B4-BE49-F238E27FC236}">
                <a16:creationId xmlns:a16="http://schemas.microsoft.com/office/drawing/2014/main" id="{ED7E0C69-76A1-A4BA-F52C-C4020406A3AE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4437775" y="2304374"/>
            <a:ext cx="679509" cy="3778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37">
            <a:extLst>
              <a:ext uri="{FF2B5EF4-FFF2-40B4-BE49-F238E27FC236}">
                <a16:creationId xmlns:a16="http://schemas.microsoft.com/office/drawing/2014/main" id="{67602B89-3B63-0879-DCE4-065A624C7AF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696691" y="4056078"/>
            <a:ext cx="420593" cy="31021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9956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4" y="956169"/>
            <a:ext cx="567759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java.util.Collections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java.util.Comparator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AnonymousClassEx04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 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Collections.sort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Collections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Collections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Collections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List.sort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naturalOrder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50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232355" y="3411452"/>
            <a:ext cx="5747124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List.sort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정렬을 해주는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제공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중괄호안에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Comparator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오름차순으로 정렬인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naturalOrder(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내림차순으로 정렬해주는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reverseOrder(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명시한다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AA0B16-AE10-5247-B467-FD740F9A6DEF}"/>
              </a:ext>
            </a:extLst>
          </p:cNvPr>
          <p:cNvSpPr/>
          <p:nvPr/>
        </p:nvSpPr>
        <p:spPr>
          <a:xfrm>
            <a:off x="1376807" y="3416912"/>
            <a:ext cx="3505585" cy="99293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B24B946-FD9A-75D4-91D1-0961FAC49E0F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882392" y="1551038"/>
            <a:ext cx="1349963" cy="236234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232355" y="945647"/>
            <a:ext cx="574712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정렬을 해주는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제공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인수로 정렬하고자 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명시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reverseOrder(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메서드도 명시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3F48F0-AC5C-78C3-2E05-D607C089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55" y="2197217"/>
            <a:ext cx="3981450" cy="733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4C9A36-8FC2-EDD5-6EC1-0CBC5FA6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5" y="4941250"/>
            <a:ext cx="3990975" cy="723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2A6CF3-3CB0-731A-AAAF-E931E03B7706}"/>
              </a:ext>
            </a:extLst>
          </p:cNvPr>
          <p:cNvSpPr/>
          <p:nvPr/>
        </p:nvSpPr>
        <p:spPr>
          <a:xfrm>
            <a:off x="1376808" y="4623956"/>
            <a:ext cx="3337806" cy="99293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3C87F953-603A-DE16-AD17-842F3583BE5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714614" y="4155342"/>
            <a:ext cx="1517741" cy="96508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9346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5" y="956169"/>
            <a:ext cx="55972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Comparator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인터페이스 사용자 정의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4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//return s2.compareTo(s1);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hangul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비교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A"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비교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B"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비교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A"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비교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Hello"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비교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Hello"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"Hi"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 flipV="1">
            <a:off x="1376808" y="2657673"/>
            <a:ext cx="4579375" cy="84053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094629" y="3438582"/>
            <a:ext cx="6025326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class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compareTo(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두 문자의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아스키코드 값의 차이를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내용이 비슷한 문자열을 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두 문자열의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 차이를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내용이 다른 문자열을 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달라질 때 문자의 아스키코드 차이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AA0B16-AE10-5247-B467-FD740F9A6DEF}"/>
              </a:ext>
            </a:extLst>
          </p:cNvPr>
          <p:cNvSpPr/>
          <p:nvPr/>
        </p:nvSpPr>
        <p:spPr>
          <a:xfrm>
            <a:off x="1376808" y="989901"/>
            <a:ext cx="4176704" cy="15661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B24B946-FD9A-75D4-91D1-0961FAC49E0F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553512" y="1772959"/>
            <a:ext cx="541117" cy="4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094629" y="1029537"/>
            <a:ext cx="6025326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정렬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Comparator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재정의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정렬 방식을 정하기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Comparator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재정의하면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Comparator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재정의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기준이면 오름차순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기준이면 내림차순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정렬할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list.sort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인수로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재정의한 인터페이스의 참조변수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명시한다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3CD47-408A-C850-B79A-590175E4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29" y="2602299"/>
            <a:ext cx="4010025" cy="476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A89675-A83A-40ED-E5C9-2C67D352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29" y="4734345"/>
            <a:ext cx="2047875" cy="1200150"/>
          </a:xfrm>
          <a:prstGeom prst="rect">
            <a:avLst/>
          </a:prstGeom>
        </p:spPr>
      </p:pic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8B605246-8E54-CC30-D3EB-46BBDB0DFA7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4607680" y="2557024"/>
            <a:ext cx="545764" cy="242813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F1351D-8A8B-915D-2228-84F7AD78D68E}"/>
              </a:ext>
            </a:extLst>
          </p:cNvPr>
          <p:cNvSpPr/>
          <p:nvPr/>
        </p:nvSpPr>
        <p:spPr>
          <a:xfrm>
            <a:off x="4770468" y="4734345"/>
            <a:ext cx="1324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아스키 코드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: 65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: 66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: 97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 : 101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105 </a:t>
            </a:r>
          </a:p>
        </p:txBody>
      </p:sp>
    </p:spTree>
    <p:extLst>
      <p:ext uri="{BB962C8B-B14F-4D97-AF65-F5344CB8AC3E}">
        <p14:creationId xmlns:p14="http://schemas.microsoft.com/office/powerpoint/2010/main" val="5161679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(inner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클래스 내부에 선언된 또 다른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멤버 클래스라고도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외부 클래스와 서로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긴밀한 관계를 가지고 있을 때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장점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멤버에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있는 클래스를 논리적으로 표현함으로써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캡슐화를 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내부 클래스에 접근할 수 없으므로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복잡성을 줄일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외부 클래스에 의존하기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내에 중복된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cf)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OuterClass$InnerClass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 가능하지만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818DB-A352-7896-247C-089EC324EF25}"/>
              </a:ext>
            </a:extLst>
          </p:cNvPr>
          <p:cNvSpPr/>
          <p:nvPr/>
        </p:nvSpPr>
        <p:spPr>
          <a:xfrm>
            <a:off x="8445731" y="1500012"/>
            <a:ext cx="1835511" cy="1800493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OuterClass {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InnerClass {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2570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 inner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키워드를 가지지않는 클래스로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 정적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인스턴스 변수나 메서드에 사용할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내에서는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멤버를 정의하지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( 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멤버를 사용하고자 할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static inner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객체 생성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 생성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객체 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OuterClass oc = new OuterClass();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OuterClass.InnerClass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ic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oc.new InnerClass()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클래스와 내부 클래스 객체 동시 생성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OuterClass.InnerClass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ic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OuterClass().new InnerClass()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15032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51965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생성자 실행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InstanceClassEx02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OuterTwo.Inner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 = 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outerTwo.new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Inner(5);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490753" y="1305006"/>
            <a:ext cx="1886687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942411" y="2396744"/>
            <a:ext cx="4884811" cy="16887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942411" y="1913298"/>
            <a:ext cx="1775851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1409157" y="4671268"/>
            <a:ext cx="2996588" cy="3080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1400844" y="5103705"/>
            <a:ext cx="2198567" cy="4757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1971736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외부에서 객체 생성을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생성하여 주소를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122356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객체를 생성하면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자식 메서드만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showNum(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하도록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DC7F46-2B7D-C51E-095D-AB3881F96CD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2377440" y="1546729"/>
            <a:ext cx="375735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718262" y="2155022"/>
            <a:ext cx="3416531" cy="139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291793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생성되어 반환되는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저장할 곳이 필요하다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Yahoo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9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5827222" y="3241099"/>
            <a:ext cx="30757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4129968"/>
            <a:ext cx="5818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private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외부에서 객체 생성을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5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4405745" y="4422356"/>
            <a:ext cx="1729048" cy="402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549471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Yahoo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적용할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getInner(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반환되는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Yahoo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참조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7697585" y="915785"/>
            <a:ext cx="2693324" cy="307777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4918188"/>
            <a:ext cx="3495675" cy="457200"/>
          </a:xfrm>
          <a:prstGeom prst="rect">
            <a:avLst/>
          </a:prstGeom>
        </p:spPr>
      </p:pic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4258D6B5-CD91-4108-D4F0-497D05BC1B22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3599411" y="5341602"/>
            <a:ext cx="2535382" cy="4762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874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88630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(static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정적 클래스는 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 사용할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내부 클래스가 외부 클래스의 멤버이기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 생성을 하지 않아도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접근이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클래스의 멤버로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모두 정의할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정적 클래스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멤버가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의미가 아니다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31047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428213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instance method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static method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//System.out.println("instance field : </a:t>
            </a:r>
            <a:r>
              <a:rPr lang="en-US" altLang="ko-KR" sz="1000" u="sng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u="sng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 + this.num);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생성 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생성 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000" dirty="0">
              <a:solidFill>
                <a:srgbClr val="9999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29C7EF-A9EE-EA13-F9B5-5474651C75AD}"/>
              </a:ext>
            </a:extLst>
          </p:cNvPr>
          <p:cNvSpPr/>
          <p:nvPr/>
        </p:nvSpPr>
        <p:spPr>
          <a:xfrm>
            <a:off x="927362" y="1462799"/>
            <a:ext cx="4819097" cy="28994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66FB33-AA3A-D283-53F8-8137E60C27BF}"/>
              </a:ext>
            </a:extLst>
          </p:cNvPr>
          <p:cNvSpPr/>
          <p:nvPr/>
        </p:nvSpPr>
        <p:spPr>
          <a:xfrm>
            <a:off x="1388757" y="4804487"/>
            <a:ext cx="2403068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8AA9F-1701-9A61-DDE9-1BBCA21A864B}"/>
              </a:ext>
            </a:extLst>
          </p:cNvPr>
          <p:cNvSpPr/>
          <p:nvPr/>
        </p:nvSpPr>
        <p:spPr>
          <a:xfrm>
            <a:off x="1388756" y="5407858"/>
            <a:ext cx="2797349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9E528-F5C9-180D-5669-A3D17EB92275}"/>
              </a:ext>
            </a:extLst>
          </p:cNvPr>
          <p:cNvSpPr/>
          <p:nvPr/>
        </p:nvSpPr>
        <p:spPr>
          <a:xfrm>
            <a:off x="6005797" y="1463973"/>
            <a:ext cx="601541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멤버 구성은 동일하다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사용이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차이가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226FFC-5292-F572-0540-05AEF8089D6D}"/>
              </a:ext>
            </a:extLst>
          </p:cNvPr>
          <p:cNvSpPr/>
          <p:nvPr/>
        </p:nvSpPr>
        <p:spPr>
          <a:xfrm>
            <a:off x="6005797" y="2797368"/>
            <a:ext cx="602081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 정의된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객체생성을 하지 않아도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외부클래스 명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내부클래스 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1328A0-BD6A-4E9C-7928-28F88EF6DC47}"/>
              </a:ext>
            </a:extLst>
          </p:cNvPr>
          <p:cNvSpPr/>
          <p:nvPr/>
        </p:nvSpPr>
        <p:spPr>
          <a:xfrm>
            <a:off x="6005797" y="5182690"/>
            <a:ext cx="601541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객체 생성은 외부 클래스 객체를 먼저 생성해야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객체를 생성하지 않아도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9B204DD-F077-F928-3AA4-D2DF3B57BE0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791825" y="3264259"/>
            <a:ext cx="2213972" cy="1781952"/>
          </a:xfrm>
          <a:prstGeom prst="bentConnector3">
            <a:avLst>
              <a:gd name="adj1" fmla="val 943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14252B-7D1C-6598-D73B-6DA50AEDBA5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186105" y="5649581"/>
            <a:ext cx="181969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7B994C2-6F45-1D64-1F1A-0C69F905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88183"/>
            <a:ext cx="1697331" cy="133747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EFA391-D216-D4C6-1B23-74D01D0AF4D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46459" y="1930864"/>
            <a:ext cx="2593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0368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257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메서드 혹은 생성자 내에 선언된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블록 내에서만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클래스내에서는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멤버를 정의하지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접근 권한을 설정할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6458" y="3183775"/>
            <a:ext cx="43309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10640" y="346144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why?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호출이 되어야만 사용되는 클래스이기 때문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69B204DD-F077-F928-3AA4-D2DF3B57BE05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909210" y="3213903"/>
            <a:ext cx="431558" cy="37130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6392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406326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 클래스 생성자 실행됨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   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C22BCB-150C-A304-5D05-C4FBE1ACA6D5}"/>
              </a:ext>
            </a:extLst>
          </p:cNvPr>
          <p:cNvSpPr/>
          <p:nvPr/>
        </p:nvSpPr>
        <p:spPr>
          <a:xfrm>
            <a:off x="1376809" y="1622190"/>
            <a:ext cx="4386428" cy="21276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942E8-1CC4-CAE6-4574-176D5609D51E}"/>
              </a:ext>
            </a:extLst>
          </p:cNvPr>
          <p:cNvSpPr/>
          <p:nvPr/>
        </p:nvSpPr>
        <p:spPr>
          <a:xfrm>
            <a:off x="1376809" y="3879683"/>
            <a:ext cx="3824365" cy="9775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49766-97E7-496A-109D-D3BB82E27B04}"/>
              </a:ext>
            </a:extLst>
          </p:cNvPr>
          <p:cNvSpPr/>
          <p:nvPr/>
        </p:nvSpPr>
        <p:spPr>
          <a:xfrm>
            <a:off x="1376809" y="5587069"/>
            <a:ext cx="2096233" cy="46576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C919C87-E34E-ADB5-8A4A-B8944CE6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49" y="4938670"/>
            <a:ext cx="2525012" cy="4405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D21F0D-15C2-8945-9982-50720B1F2969}"/>
              </a:ext>
            </a:extLst>
          </p:cNvPr>
          <p:cNvSpPr/>
          <p:nvPr/>
        </p:nvSpPr>
        <p:spPr>
          <a:xfrm>
            <a:off x="5981350" y="5382565"/>
            <a:ext cx="491595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외부 클래스 객체를 생성하여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정의된 지역 클래스로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클래스의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printNum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FA9D88-D420-09ED-6D36-8C040F2F73DC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3473042" y="5819950"/>
            <a:ext cx="2508308" cy="6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D4807-A9B6-08D9-403A-382C65AA7A34}"/>
              </a:ext>
            </a:extLst>
          </p:cNvPr>
          <p:cNvSpPr/>
          <p:nvPr/>
        </p:nvSpPr>
        <p:spPr>
          <a:xfrm>
            <a:off x="5981350" y="1331458"/>
            <a:ext cx="613773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inner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안에서 정의된 지역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C0BEFB-D5DF-E113-2015-43ADF3478DD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63237" y="1796801"/>
            <a:ext cx="218113" cy="1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3C1EF4-0A41-B6EC-C790-DCDD40044716}"/>
              </a:ext>
            </a:extLst>
          </p:cNvPr>
          <p:cNvSpPr/>
          <p:nvPr/>
        </p:nvSpPr>
        <p:spPr>
          <a:xfrm>
            <a:off x="5981350" y="3525136"/>
            <a:ext cx="613773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inner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정의된 지역 클래스로 객체를 생성하여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 클래스에 정의된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명으로 접근하여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50A24D-B591-7A04-8C63-97F02960891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201174" y="3990950"/>
            <a:ext cx="780176" cy="1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9222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30326</TotalTime>
  <Words>2526</Words>
  <Application>Microsoft Office PowerPoint</Application>
  <PresentationFormat>와이드스크린</PresentationFormat>
  <Paragraphs>387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1186</cp:revision>
  <dcterms:created xsi:type="dcterms:W3CDTF">2019-12-23T00:32:35Z</dcterms:created>
  <dcterms:modified xsi:type="dcterms:W3CDTF">2022-11-10T12:17:19Z</dcterms:modified>
</cp:coreProperties>
</file>