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8" r:id="rId3"/>
    <p:sldId id="423" r:id="rId4"/>
    <p:sldId id="419" r:id="rId5"/>
    <p:sldId id="421" r:id="rId6"/>
    <p:sldId id="422" r:id="rId7"/>
    <p:sldId id="38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40607" y="2490281"/>
            <a:ext cx="4310796" cy="1969770"/>
            <a:chOff x="3940607" y="1767838"/>
            <a:chExt cx="4310796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2022-08-11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94315" y="2537279"/>
              <a:ext cx="42033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반응형 웹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위치 서비스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6475616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    &lt;h3&gt;</a:t>
            </a:r>
            <a:r>
              <a:rPr lang="en-US" altLang="ko-KR" sz="1200" dirty="0" err="1"/>
              <a:t>watchPosition</a:t>
            </a:r>
            <a:r>
              <a:rPr lang="en-US" altLang="ko-KR" sz="1200" dirty="0"/>
              <a:t>()</a:t>
            </a:r>
            <a:r>
              <a:rPr lang="ko-KR" altLang="en-US" sz="1200" dirty="0"/>
              <a:t>으로 반복 위치 서비스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&lt;div id="msg"&gt;</a:t>
            </a:r>
            <a:r>
              <a:rPr lang="ko-KR" altLang="en-US" sz="1200" dirty="0"/>
              <a:t>이곳에 위치 서비스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&lt;div id="map"&gt;&lt;/div&gt;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if(!</a:t>
            </a:r>
            <a:r>
              <a:rPr lang="en-US" altLang="ko-KR" sz="1200" dirty="0" err="1"/>
              <a:t>navigator.geolocation</a:t>
            </a:r>
            <a:r>
              <a:rPr lang="en-US" altLang="ko-KR" sz="1200" dirty="0"/>
              <a:t>) { </a:t>
            </a:r>
            <a:r>
              <a:rPr lang="en-US" altLang="ko-KR" sz="1200" dirty="0" err="1"/>
              <a:t>aldert</a:t>
            </a:r>
            <a:r>
              <a:rPr lang="en-US" altLang="ko-KR" sz="1200" dirty="0"/>
              <a:t>("</a:t>
            </a:r>
            <a:r>
              <a:rPr lang="ko-KR" altLang="en-US" sz="1200" dirty="0"/>
              <a:t>지원하지 않음</a:t>
            </a:r>
            <a:r>
              <a:rPr lang="en-US" altLang="ko-KR" sz="1200" dirty="0"/>
              <a:t>"); }</a:t>
            </a:r>
          </a:p>
          <a:p>
            <a:r>
              <a:rPr lang="en-US" altLang="ko-KR" sz="1200" dirty="0"/>
              <a:t>        else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options = { </a:t>
            </a:r>
            <a:r>
              <a:rPr lang="en-US" altLang="ko-KR" sz="1200" dirty="0" err="1"/>
              <a:t>enableHighAccuracy</a:t>
            </a:r>
            <a:r>
              <a:rPr lang="en-US" altLang="ko-KR" sz="1200" dirty="0"/>
              <a:t>: false, timeout: 5000, </a:t>
            </a:r>
            <a:r>
              <a:rPr lang="en-US" altLang="ko-KR" sz="1200" dirty="0" err="1"/>
              <a:t>maximumAge</a:t>
            </a:r>
            <a:r>
              <a:rPr lang="en-US" altLang="ko-KR" sz="1200" dirty="0"/>
              <a:t>: 0 };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img = new Image();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count = 0</a:t>
            </a:r>
            <a:r>
              <a:rPr lang="en-US" altLang="ko-KR" sz="1200" dirty="0" smtClean="0"/>
              <a:t>;</a:t>
            </a:r>
            <a:endParaRPr lang="en-US" altLang="ko-KR" dirty="0"/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watchID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navigator.geolocation.watchPosition</a:t>
            </a:r>
            <a:r>
              <a:rPr lang="en-US" altLang="ko-KR" sz="1200" dirty="0"/>
              <a:t>(changed, null, options);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changed(position) {</a:t>
            </a:r>
          </a:p>
          <a:p>
            <a:r>
              <a:rPr lang="en-US" altLang="ko-KR" sz="1200" dirty="0"/>
              <a:t>            if(count == 5)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navigator.geolocation.clearWatch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watchID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("msg").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"</a:t>
            </a:r>
            <a:r>
              <a:rPr lang="ko-KR" altLang="en-US" sz="1200" dirty="0"/>
              <a:t>위치 서비스 종료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        return;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position.coords.latitude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position.coords.longitude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text = count + ": (</a:t>
            </a:r>
            <a:r>
              <a:rPr lang="ko-KR" altLang="en-US" sz="1200" dirty="0"/>
              <a:t>위도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+ "º, </a:t>
            </a:r>
            <a:r>
              <a:rPr lang="ko-KR" altLang="en-US" sz="1200" dirty="0"/>
              <a:t>경도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+ "º) </a:t>
            </a:r>
            <a:r>
              <a:rPr lang="ko-KR" altLang="en-US" sz="1200" dirty="0"/>
              <a:t>로 변경됨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("msg").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text;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img.src</a:t>
            </a:r>
            <a:r>
              <a:rPr lang="en-US" altLang="ko-KR" sz="1200" dirty="0"/>
              <a:t> = "https://maps.googleapis.com/maps/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staticmap?center</a:t>
            </a:r>
            <a:r>
              <a:rPr lang="en-US" altLang="ko-KR" sz="1200" dirty="0"/>
              <a:t>=" +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+ "," + 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                + "&amp;zoom=13&amp;size=400x300&amp;sensor=</a:t>
            </a:r>
            <a:r>
              <a:rPr lang="en-US" altLang="ko-KR" sz="1200" dirty="0" err="1"/>
              <a:t>false&amp;markers</a:t>
            </a:r>
            <a:r>
              <a:rPr lang="en-US" altLang="ko-KR" sz="1200" dirty="0"/>
              <a:t>=color:red%7Clabel:C%7C"</a:t>
            </a:r>
          </a:p>
          <a:p>
            <a:r>
              <a:rPr lang="en-US" altLang="ko-KR" sz="1200" dirty="0"/>
              <a:t>                +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+"," +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+ "&amp;key=AIzaSyC_ipDIja2oNnc-gg0aQ60tsb4cKKtxdf4";</a:t>
            </a:r>
          </a:p>
          <a:p>
            <a:r>
              <a:rPr lang="en-US" altLang="ko-KR" sz="1200" dirty="0"/>
              <a:t>            if(count == 0) {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("map").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); }</a:t>
            </a:r>
          </a:p>
          <a:p>
            <a:r>
              <a:rPr lang="en-US" altLang="ko-KR" sz="1200" dirty="0"/>
              <a:t>            count++;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3686" y="2720239"/>
            <a:ext cx="5143041" cy="27234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6026727" y="1097684"/>
            <a:ext cx="861607" cy="175872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888334" y="889935"/>
            <a:ext cx="5214642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changed( 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 함수를 등록하고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위치 서비스를 시작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82" y="4046170"/>
            <a:ext cx="2351145" cy="220594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0391" y="3115102"/>
            <a:ext cx="6087733" cy="29488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808124" y="3897484"/>
            <a:ext cx="350593" cy="692025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888334" y="1542993"/>
            <a:ext cx="5214642" cy="23544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정보가 바뀌면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changed( 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정보가 담긴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매개변수로 들어온다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되면 반복서비스를 종료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위도와 경도를 변수에 저장하고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msg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주소로 구글맵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지정하여 지도 이미지 갱신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자식 태그로 지정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반응형 웹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Responsive Web )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74284"/>
            <a:ext cx="6991005" cy="43858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반응형 웹 이란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다양한 디바이스</a:t>
            </a:r>
            <a:r>
              <a:rPr lang="en-US" altLang="ko-KR" sz="1400" dirty="0"/>
              <a:t>, </a:t>
            </a:r>
            <a:r>
              <a:rPr lang="ko-KR" altLang="en-US" sz="1400" dirty="0"/>
              <a:t>창</a:t>
            </a:r>
            <a:r>
              <a:rPr lang="en-US" altLang="ko-KR" sz="1400" dirty="0"/>
              <a:t>, </a:t>
            </a:r>
            <a:r>
              <a:rPr lang="ko-KR" altLang="en-US" sz="1400" dirty="0"/>
              <a:t>화면 크기에서 원활하게 </a:t>
            </a:r>
            <a:r>
              <a:rPr lang="ko-KR" altLang="en-US" sz="1400" dirty="0" smtClean="0"/>
              <a:t>렌더링되도록 제작되는 웹 페이지이다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사이트를 반응형으로 </a:t>
            </a:r>
            <a:r>
              <a:rPr lang="ko-KR" altLang="en-US" sz="1400" dirty="0" smtClean="0"/>
              <a:t>설계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웹 </a:t>
            </a:r>
            <a:r>
              <a:rPr lang="ko-KR" altLang="en-US" sz="1400" dirty="0"/>
              <a:t>사이트의 일관성을 유지할 </a:t>
            </a:r>
            <a:r>
              <a:rPr lang="ko-KR" altLang="en-US" sz="1400" dirty="0" smtClean="0"/>
              <a:t>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스마트폰 </a:t>
            </a:r>
            <a:r>
              <a:rPr lang="ko-KR" altLang="en-US" sz="1400" dirty="0"/>
              <a:t>세로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@</a:t>
            </a:r>
            <a:r>
              <a:rPr lang="en-US" altLang="ko-KR" sz="1400" dirty="0"/>
              <a:t>media only screen and (min-width: 320px) { ……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스마트폰 </a:t>
            </a:r>
            <a:r>
              <a:rPr lang="ko-KR" altLang="en-US" sz="1400" dirty="0"/>
              <a:t>가로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@</a:t>
            </a:r>
            <a:r>
              <a:rPr lang="en-US" altLang="ko-KR" sz="1400" dirty="0"/>
              <a:t>media only screen and (min-width: 480px) { ……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태블릿 </a:t>
            </a:r>
            <a:r>
              <a:rPr lang="ko-KR" altLang="en-US" sz="1400" dirty="0"/>
              <a:t>세로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@</a:t>
            </a:r>
            <a:r>
              <a:rPr lang="en-US" altLang="ko-KR" sz="1400" dirty="0"/>
              <a:t>media only screen and (min-width: 768px) { ……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태블릿 </a:t>
            </a:r>
            <a:r>
              <a:rPr lang="ko-KR" altLang="en-US" sz="1400" dirty="0"/>
              <a:t>가로 </a:t>
            </a:r>
            <a:r>
              <a:rPr lang="en-US" altLang="ko-KR" sz="1400" dirty="0"/>
              <a:t>/ </a:t>
            </a:r>
            <a:r>
              <a:rPr lang="ko-KR" altLang="en-US" sz="1400" dirty="0" smtClean="0"/>
              <a:t>데스크톱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@</a:t>
            </a:r>
            <a:r>
              <a:rPr lang="en-US" altLang="ko-KR" sz="1400" dirty="0"/>
              <a:t>media only screen and (min-width: 1024px) { …… 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R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esponsive Web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2842954" cy="3231654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&lt;title&gt;Responsive Web Basic&lt;/title&gt;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@media (max-width: 499px) {</a:t>
            </a:r>
          </a:p>
          <a:p>
            <a:r>
              <a:rPr lang="en-US" altLang="ko-KR" sz="1200" dirty="0"/>
              <a:t>            body { background: red;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@media (min-width: 500px) {</a:t>
            </a:r>
          </a:p>
          <a:p>
            <a:r>
              <a:rPr lang="en-US" altLang="ko-KR" sz="1200" dirty="0"/>
              <a:t>            body { background: green;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@media (min-width: 800px) {</a:t>
            </a:r>
          </a:p>
          <a:p>
            <a:r>
              <a:rPr lang="en-US" altLang="ko-KR" sz="1200" dirty="0"/>
              <a:t>            body { background: blue;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5742" y="1659604"/>
            <a:ext cx="2108897" cy="16571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834639" y="2096896"/>
            <a:ext cx="2867388" cy="39129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02027" y="1081233"/>
            <a:ext cx="3964179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폭이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499px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(~499px),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500px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(500~800px),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green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800px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(800px~,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blue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03" y="3452671"/>
            <a:ext cx="2782782" cy="234939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26" y="3452670"/>
            <a:ext cx="2782782" cy="234939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749" y="3452669"/>
            <a:ext cx="2782782" cy="234939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4428335" y="3888616"/>
            <a:ext cx="322796" cy="175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80142" y="3888616"/>
            <a:ext cx="322796" cy="175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0328957" y="3889320"/>
            <a:ext cx="322796" cy="175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03429" y="5809368"/>
            <a:ext cx="166133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width=499px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853452" y="5809368"/>
            <a:ext cx="166133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width=500px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9803475" y="5809368"/>
            <a:ext cx="166133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width=800px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7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Light Box   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438997" cy="360098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&lt;title&gt;Light Box&lt;/title&gt;</a:t>
            </a:r>
          </a:p>
          <a:p>
            <a:r>
              <a:rPr lang="en-US" altLang="ko-KR" sz="1200" dirty="0"/>
              <a:t>    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="jquery.lightbox-0.5.css"&gt;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="http://code.jquery.com/jquery-1.9.1.js"&gt;&lt;/script&gt;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="jquery.lightbox-0.5.js"&gt;&lt;/script&gt;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$("</a:t>
            </a:r>
            <a:r>
              <a:rPr lang="en-US" altLang="ko-KR" sz="1200" dirty="0" err="1"/>
              <a:t>a.light</a:t>
            </a:r>
            <a:r>
              <a:rPr lang="en-US" altLang="ko-KR" sz="1200" dirty="0"/>
              <a:t>").lightBox();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&lt;a class="light"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="../../media/image1.jpg"&gt;LightBox&lt;/a&gt;</a:t>
            </a:r>
          </a:p>
          <a:p>
            <a:r>
              <a:rPr lang="en-US" altLang="ko-KR" sz="1200" dirty="0"/>
              <a:t>    &lt;a class="light"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="../../media/image2.jpg"&gt;LightBox&lt;/a&gt;</a:t>
            </a:r>
          </a:p>
          <a:p>
            <a:r>
              <a:rPr lang="en-US" altLang="ko-KR" sz="1200" dirty="0"/>
              <a:t>    &lt;a class="light"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="../../media/image3.jpg"&gt;LightBox&lt;/a&gt;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84427" y="1659268"/>
            <a:ext cx="4103951" cy="5768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688378" y="1855957"/>
            <a:ext cx="1126981" cy="9173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15359" y="1648208"/>
            <a:ext cx="5321702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lightbox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이용하기 위해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다운받아 사용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431" y="2393541"/>
            <a:ext cx="2208649" cy="5768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2926080" y="2681969"/>
            <a:ext cx="2330335" cy="16915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56415" y="2320204"/>
            <a:ext cx="6444138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lightBox( 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적용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연결주소로는 이미지 주소를 입력하여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LightBox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클릭하면 새 창을 띄워 이미지를 선명하게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56415" y="932181"/>
            <a:ext cx="6439591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 Box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배경을 어둡게 하고 정보를 선명하게 보여주는 플러그인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59" y="3568846"/>
            <a:ext cx="2428101" cy="183354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209" y="3567496"/>
            <a:ext cx="2258269" cy="18349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34941" y="5552639"/>
            <a:ext cx="3882537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중앙을 기점으로 양 옆을 클릭하면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이미지로 넘어가는 기능도 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23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Masonry   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403274" cy="4893647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&lt;title&gt;masonry&lt;/title&gt;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="http://code.jquery.com/jquery-1.9.1.js"&gt;&lt;/script&gt;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"http://masonry.desandro.com/masonry.pkgd.min.js"&gt;&lt;/script&gt;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* {margin: 0; padding: 0; }</a:t>
            </a:r>
          </a:p>
          <a:p>
            <a:r>
              <a:rPr lang="en-US" altLang="ko-KR" sz="1200" dirty="0"/>
              <a:t>        .box {background: black; margin: 5px;}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    $("&lt;div&gt;&lt;/div&gt;").addClass("box").css({width:100, </a:t>
            </a:r>
          </a:p>
          <a:p>
            <a:r>
              <a:rPr lang="en-US" altLang="ko-KR" sz="1200" dirty="0"/>
              <a:t>                    </a:t>
            </a:r>
            <a:r>
              <a:rPr lang="en-US" altLang="ko-KR" sz="1200" dirty="0" err="1"/>
              <a:t>height:Math.floor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()*100)+50}).</a:t>
            </a:r>
            <a:r>
              <a:rPr lang="en-US" altLang="ko-KR" sz="1200" dirty="0" err="1"/>
              <a:t>appendTo</a:t>
            </a:r>
            <a:r>
              <a:rPr lang="en-US" altLang="ko-KR" sz="1200" dirty="0"/>
              <a:t>("body");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$("body").masonry({ 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columWidth</a:t>
            </a:r>
            <a:r>
              <a:rPr lang="en-US" altLang="ko-KR" sz="1200" dirty="0"/>
              <a:t> : 110 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7802" y="1845763"/>
            <a:ext cx="5051602" cy="1908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5619404" y="1666669"/>
            <a:ext cx="270661" cy="27452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90065" y="1458920"/>
            <a:ext cx="4417716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masonry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플러그인을 사용하기 위해 주소를 삽입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888" y="4060520"/>
            <a:ext cx="2257292" cy="20683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64" y="4060520"/>
            <a:ext cx="3646394" cy="20683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90066" y="918697"/>
            <a:ext cx="6140335" cy="3385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Masonry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핀터레스트와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타일형 웹 페이지를 만들 때 사용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4181" y="2907549"/>
            <a:ext cx="4877034" cy="170601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5561215" y="2934492"/>
            <a:ext cx="328851" cy="82606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90066" y="2080412"/>
            <a:ext cx="6140335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박스를 생성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일정하고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높이는 랜덤 함수로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51~150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값으로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masonry( 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열 넓이를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(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width 100 + padding 5*2 = 110 )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40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74284"/>
            <a:ext cx="10931237" cy="4560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$("body").</a:t>
            </a:r>
            <a:r>
              <a:rPr lang="en-US" altLang="ko-KR" dirty="0" smtClean="0">
                <a:solidFill>
                  <a:srgbClr val="FF0000"/>
                </a:solidFill>
              </a:rPr>
              <a:t>masonry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masonry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marsony</a:t>
            </a:r>
            <a:r>
              <a:rPr lang="ko-KR" altLang="en-US" dirty="0" smtClean="0"/>
              <a:t>로 잘못 작성하였다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10355</TotalTime>
  <Words>398</Words>
  <Application>Microsoft Office PowerPoint</Application>
  <PresentationFormat>와이드스크린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504</cp:revision>
  <dcterms:created xsi:type="dcterms:W3CDTF">2019-12-23T00:32:35Z</dcterms:created>
  <dcterms:modified xsi:type="dcterms:W3CDTF">2022-08-11T07:58:46Z</dcterms:modified>
</cp:coreProperties>
</file>