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24" r:id="rId3"/>
    <p:sldId id="468" r:id="rId4"/>
    <p:sldId id="454" r:id="rId5"/>
    <p:sldId id="469" r:id="rId6"/>
    <p:sldId id="470" r:id="rId7"/>
    <p:sldId id="455" r:id="rId8"/>
    <p:sldId id="471" r:id="rId9"/>
    <p:sldId id="472" r:id="rId10"/>
    <p:sldId id="453" r:id="rId11"/>
    <p:sldId id="473" r:id="rId12"/>
    <p:sldId id="474" r:id="rId13"/>
    <p:sldId id="456" r:id="rId14"/>
    <p:sldId id="457" r:id="rId15"/>
    <p:sldId id="459" r:id="rId16"/>
    <p:sldId id="460" r:id="rId17"/>
    <p:sldId id="461" r:id="rId18"/>
    <p:sldId id="463" r:id="rId19"/>
    <p:sldId id="464" r:id="rId20"/>
    <p:sldId id="477" r:id="rId21"/>
    <p:sldId id="476" r:id="rId22"/>
    <p:sldId id="475" r:id="rId23"/>
    <p:sldId id="478" r:id="rId24"/>
    <p:sldId id="479" r:id="rId25"/>
    <p:sldId id="25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A7C6E5"/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56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913366" y="2490281"/>
            <a:ext cx="4365299" cy="1969770"/>
            <a:chOff x="3913366" y="1767838"/>
            <a:chExt cx="4365299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7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220913_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913366" y="2537279"/>
              <a:ext cx="436529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Base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뷰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VIEW 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337025"/>
            <a:ext cx="6874629" cy="373948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물리적인 테이블을 근거한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논리적인 가상 테이블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뷰는 기본테이블에서 파생된 객체로서 기본테이블에 대한 하나의 쿼리 문이다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테이블에 저장된 데이터를 뷰를 통해서 볼 수 있도록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사용자에게 주어진 뷰를 통해서 기본 테이블을 제한적으로 사용하게 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특징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뿐만 아니라 다른 뷰를 기초로 생성 가능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뷰 자체는 데이터를 직접 포함하지는 않지만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              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창문 역할을 하는 뷰를 통해서 데이터의 검색 및 수정이 가능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 별칭을 사용해서 생성된 뷰에 대해서는 열 별칭을 사용한 조작만 가능</a:t>
            </a:r>
          </a:p>
        </p:txBody>
      </p:sp>
    </p:spTree>
    <p:extLst>
      <p:ext uri="{BB962C8B-B14F-4D97-AF65-F5344CB8AC3E}">
        <p14:creationId xmlns:p14="http://schemas.microsoft.com/office/powerpoint/2010/main" val="3564314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뷰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VIEW 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095955"/>
            <a:ext cx="8354294" cy="4755148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장점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보안을 위해서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접근을 제한할 수 있음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복잡한 질의를 단순한 질의로 변환할 수 있음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독립성을 허용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동일한 데이터에 대해서 다른 뷰를 생성할 수 있음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단순 뷰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(single view)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오직 하나의 테이블 만을 기초로 생성된 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표현식 등에 의해 데이터가 조작된 경우를 제외하면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뷰를 통한 모든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연산의 수행이 가능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복합 뷰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(complex or join view)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 테이블을 기초로 생성된 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그룹핑 또는 그룹 함수를 사용해서 뷰 생성 가능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뷰를 통한 모든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항상 가능하지 않음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970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생성하기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921388"/>
            <a:ext cx="8354294" cy="3323987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CREATE VIEW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명령문에 서브쿼리를 이용해서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서브쿼리를 수행해서 가져온 열들로 뷰를 생성한다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뷰가 생성된 다음 뷰 이름과 뷰 정의는 데이터 사전의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USER_VIEWS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저장된다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CREATE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[FORCE | NOFORCE]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VIEW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뷰이름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열별칭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1[,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열별칭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 ...])]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서브쿼리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[WITH CHECK OPTION [CONSTRAINT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제약이름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]] [WITH READ ONLY];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 별칭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서브쿼리에 의해 선택된 열이나 표현식에 대한 별칭을 지정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FORCE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테이블의 존재 여부와 무관하게 뷰를 생성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NOFORCE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테이블이 존재할 때만 뷰를 생성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WITH CHECK OPTION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뷰에 의해 접근 가능한 행만 삽입 또는 수정될 수 있음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WITH READ ONLY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뷰에 대해서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 가능하고 다른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연산은 불가능함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9759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5" y="910024"/>
            <a:ext cx="9027625" cy="4616648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뷰 생성하기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 VIEW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EMP_VIEW30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SELECT EMPNO, ENAME, DEPTNO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FROM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EMP_COPY WHERE DEPTNO = 30;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정의된 뷰 확인하기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VIEW_NAME, TEXT FROM USER_VIEWS;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 쿼리로 만들어진 뷰 조회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* FROM EMP_VIEW30;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복합 뷰 생성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 VIEW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EMP_VIEW_DEPT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E.EMPNO, E.ENAME, E.SAL, E.DEPTNO, D.DNAME, D.LOC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 EMP_COPY E, DEPT D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WHERE E.DEPTNO = D.DEPTNO;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672648" y="1842202"/>
            <a:ext cx="5264423" cy="1020216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뷰를 생성하기 위한 권한이 없어 오류가 발생한다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SYSTEM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GRANT CREATE VIEW TO TESTER1;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입력하여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뷰를 생성하기 위한 권한을 부여해준다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1091307" y="5829816"/>
            <a:ext cx="5264423" cy="37388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테이블을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JOIN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서브 쿼리로 복합 뷰 생성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6BDBFB-35C1-4E23-707E-C698F1401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648" y="1058608"/>
            <a:ext cx="2548857" cy="78682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8581ECB-0806-220A-FC99-ACA5914FD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648" y="3120552"/>
            <a:ext cx="4838307" cy="50709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8E6103-8FDA-9897-6060-70DF90E19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987" y="3050752"/>
            <a:ext cx="1610634" cy="126837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FFBECDA-33E5-952F-5C8B-01E57AEC5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648" y="3931511"/>
            <a:ext cx="2716698" cy="2079106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086C4F-91DD-B2B4-8DA1-1CBAF16A5199}"/>
              </a:ext>
            </a:extLst>
          </p:cNvPr>
          <p:cNvCxnSpPr>
            <a:cxnSpLocks/>
          </p:cNvCxnSpPr>
          <p:nvPr/>
        </p:nvCxnSpPr>
        <p:spPr>
          <a:xfrm>
            <a:off x="5981350" y="1617987"/>
            <a:ext cx="691298" cy="64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6613F49-70EC-7C3D-7B76-77252FE0057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563611" y="2719000"/>
            <a:ext cx="2109037" cy="65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4A51817-580F-89BF-356E-027FA5D655F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137483" y="3684939"/>
            <a:ext cx="37150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C64918E-1777-CA81-4633-2944F305253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65909" y="4971064"/>
            <a:ext cx="50673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738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854886"/>
            <a:ext cx="6858005" cy="295465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뷰 수정하기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뷰를 생성할 때 사용한 명령인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CREATE OR REPLACE VIEW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명령을 사용한다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존재하는 뷰를 제거하고 새로운 뷰를 생성하는 방식으로 뷰를 수정한다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기존 뷰가 없는 경우에도 오류 없이 새로운 뷰를 생성한다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 OR REPLACE VIEW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EMP_VIEW30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AS SELECT EMPNO, ENAME, SAL, COMM, DEPTNO FROM EMP_COPY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WHERE DEPTNO = 30;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3689526"/>
            <a:ext cx="6858005" cy="2354491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뷰 삭제하기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DROP VIEW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명령으로 뷰를 삭제할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뷰가 기초하는 기본 테이블에는 영향을 주지 않고 뷰만 삭제된다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데이터에 전혀 손실을 주지 않고 논리적인 테이블인 뷰만 삭제한다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삭제된 뷰를 기반으로 생성된 뷰나 어플리케이션은 무효화 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DROP VIEW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EMP_VIEW_DEPT;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961650-2AD2-AEFA-D8D9-44E709E67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624" y="2309003"/>
            <a:ext cx="3400425" cy="136207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2DBAA1A-E238-0822-2F35-CDB267613CE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358855" y="2990041"/>
            <a:ext cx="47576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401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FORCE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옵션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7" y="1985188"/>
            <a:ext cx="7712536" cy="203132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드물지만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테이블이 존재하지 않는 경우에 뷰를 생성해야 할 경우 사용하는 옵션이다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경고와 함께 뷰를 생성한다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CREATE OR REPLACE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FORCE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VIEW EMPLOYEES_VIEW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AS SELECT EMPNO, ENAME, DEPTNO FROM EMPLOYEES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WHERE DEPTNO = 30;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B0C2C3-9093-D406-818C-2A2A25281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416" y="3267294"/>
            <a:ext cx="3981450" cy="409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33B42E-3B39-F2F1-5017-82B89F006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603" y="3815295"/>
            <a:ext cx="1743075" cy="4953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E6A7D3B-0218-4C75-92A0-B0126475033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310231" y="3472082"/>
            <a:ext cx="127818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9D6551-39BD-9A92-36A0-081EC3376FCD}"/>
              </a:ext>
            </a:extLst>
          </p:cNvPr>
          <p:cNvSpPr txBox="1"/>
          <p:nvPr/>
        </p:nvSpPr>
        <p:spPr>
          <a:xfrm>
            <a:off x="6923711" y="4310595"/>
            <a:ext cx="3310858" cy="37388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경고가 발생하지만 뷰가 생성은 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2095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WITH CHECK OPTION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548025"/>
            <a:ext cx="6792913" cy="3282373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 칼럼 값을 변경하지 못하게 하는 옵션이다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뷰를 생성할 때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WHERE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추가하여 기본 테이블에서 정보가 추출되는 조건을 제시하고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WITH CHECK OPTION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기술하면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조건제시를 위해 사용한 칼럼의 값이 뷰를 통해서 변경되지 못하도록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CREATE OR REPLACE VIEW EMP_VIEW30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AS SELECT EMPNO, ENAME, SAL, COMM, DEPTNO FROM EMP_COPY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WHERE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DEPTNO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30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WITH CHECK OPTION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UPDATE EMP_VIEW30 SET DEPTNO = 20 WHERE SAL &gt;=200;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DFDC61-B86E-859D-1849-A2EB1CC8F7E6}"/>
              </a:ext>
            </a:extLst>
          </p:cNvPr>
          <p:cNvSpPr txBox="1"/>
          <p:nvPr/>
        </p:nvSpPr>
        <p:spPr>
          <a:xfrm>
            <a:off x="6737543" y="5196025"/>
            <a:ext cx="4300302" cy="69705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WITH CHECK OPTION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때문에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WHERE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절로 지정한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DEPTNO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 내용은 변경 불가능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683D5C-AD57-D1D1-020C-9A07B6987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894" y="4091125"/>
            <a:ext cx="5943600" cy="11049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BDD7621-CFD0-0948-5175-95EF4B70D44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719313" y="4643575"/>
            <a:ext cx="196581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949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WITH READ ONLY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340838"/>
            <a:ext cx="6858005" cy="2636043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뷰에 대해서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가능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DML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연산은 불가능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하게 하는 옵션이다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WITH CHECK OPTION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마찬가지로 서브 쿼리의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WHERE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절에 기술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CREATE OR REPLACE VIEW VIEW_READ30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AS SELECT EMPNO, ENAME, SAL, COMM, DEPTNO FROM EMP_COPY2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WHERE DEPTNO = 30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WITH READ ONLY;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UPDATE VIEW_READ30 SET COMM = 2000;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B58B9-CE4A-2F77-5466-A6116611ACD7}"/>
              </a:ext>
            </a:extLst>
          </p:cNvPr>
          <p:cNvSpPr txBox="1"/>
          <p:nvPr/>
        </p:nvSpPr>
        <p:spPr>
          <a:xfrm>
            <a:off x="5909787" y="4548242"/>
            <a:ext cx="3650614" cy="69705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WITH READ ONLY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때문에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읽기 전용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DML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(UPDATE)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수행할 수 없다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9E241E-5561-553C-58B6-600952919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19" y="3043292"/>
            <a:ext cx="5162550" cy="150495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65A5C9-A6A0-3645-9EE9-AD9C7D12F4F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244829" y="3795767"/>
            <a:ext cx="908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00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인라인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120676"/>
            <a:ext cx="7390018" cy="4616648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인라인 뷰는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문장에서 사용하는 서브 쿼리의 일종이다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절에 테이블 명이 아닌 특정 조건의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문으로 데이터를 조회하여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조회를 위한 일회용 테이블 형식을 만드는 것이 인라인 뷰이다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... FROM ...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(SELECT ...)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ALIAS ... 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입사일순으로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 조회하기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인라인 뷰와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ROWNUM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ROWNUM, EMPNO, ENAME, HIREDATE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 (SELECT EMPNO, ENAME, HIREDATE FROM EMP_COPY ORDER BY HIREDATE)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WHERE ROWNUM &lt;= 5;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급여를 많이 받는 순서대로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명만 조회하는 인라인 뷰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ROWNUM AS RANKING, EMPNO, ENAME, SAL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(SELECT EMPNO, ENAME, SAL FROM EMP_COPY ORDER BY SAL DESC)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WHERE ROWNUM &lt;= 3;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0BCC4F-47FF-1365-D581-4C77AD754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523" y="2779060"/>
            <a:ext cx="3209925" cy="1600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8FFE3F-989F-4B72-D500-D113C3081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523" y="4549809"/>
            <a:ext cx="2847975" cy="12477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2C1CC6F-04FE-F3C7-EDD8-3C470831818E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7457812" y="3579160"/>
            <a:ext cx="472711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015A394-FC9D-76A1-8151-7BB68A1A5F11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996417" y="5173697"/>
            <a:ext cx="93410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830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SEQUENCE (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906013"/>
            <a:ext cx="9465835" cy="4344203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 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시퀀스는 테이블 내의 유일한 숫자를 자동으로 생성하는 자동 번호 발생기 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시퀀스를 기본 키로 사용하게 되면 사용자의 부담을 줄일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오라클과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부여하는 방식이 다르다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 생성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CREATE SEQUENCE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[START WITH n]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 번호의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값을 지정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[INCREMENT BY n]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 번호의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증가치를 지정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[(MAXVALUE n | NOMAXVALUE)]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 번호의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값 지정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[(MINVALUE n | NOMINVALUE)]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 번호의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최소 값 지정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[(CYCLE n | NOCYCLE)]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최대값까지 증가하고 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값에서 다시 시작 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[(CACHE n | NOCACHE)] :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메모리상에서 시퀀스 값을 관리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기본값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20)</a:t>
            </a:r>
          </a:p>
        </p:txBody>
      </p:sp>
    </p:spTree>
    <p:extLst>
      <p:ext uri="{BB962C8B-B14F-4D97-AF65-F5344CB8AC3E}">
        <p14:creationId xmlns:p14="http://schemas.microsoft.com/office/powerpoint/2010/main" val="192397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 쿼리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312086"/>
            <a:ext cx="6858005" cy="3370153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 쿼리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(SUB QUERY)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명령어에 포함되어 실행되는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번의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명령으로 얻을 수 있는 결과를 하나의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명령으로 얻기 위해 사용하는 기능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 쿼리의 특징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 쿼리는 메인 쿼리가 실행되기 전에 한번만 실행된다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 쿼리의 실행 결과는 메인 쿼리를 완성하는데 사용된다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 쿼리는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where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having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절에서 사용할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 이상의 서브쿼리를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연결하여 사용할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7058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SEQUENCE (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353724"/>
            <a:ext cx="7653813" cy="365170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 오류가 발생할 수 있는 경우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롤백이 발생한 경우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시퀀스를 포함한 문장을 롤백하면 커밋 이후 롤백된다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이전에 생성된 시퀀스 번호를 모두 잃게 되므로 이후 시퀀스에 간격이 발생한다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시스템이 손상된 경우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CACHE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옵션으로 미리 시퀀스를 생성해서 메모리에 저장해둔 경우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시스템의 손상으로 비정상적인 종료가 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미리 생성한 시퀀스 값을 모두 잃어버려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이후 시퀀스에 간격이 발생한다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동일한 시퀀스가 다중테이블에서 사용된 경우 시퀀스 값이 불규칙적으로 변경될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3225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SEQUENCE (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917498"/>
            <a:ext cx="6858005" cy="4759701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 제거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DROP SEQUENCE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DEPT_DEPTNO_SEQ;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 생성   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 SEQUENCE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DEPT_DEPTNO_SEQ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INCREMENT BY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10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START WITH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 구조 확인   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DESC USER_SEQUENCES;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계정의 시퀀스 조회   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* FROM USER_SEQUENCES;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DFF826-07C0-1D37-9EF7-E9B92D471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902" y="1973885"/>
            <a:ext cx="3638550" cy="2676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4A6CA3-06CF-F45B-F8A8-A84A38C31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902" y="4851138"/>
            <a:ext cx="6703582" cy="625333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4EBEE9B-7C4E-D67D-96E3-DA58FCF99E7D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751589" y="3312148"/>
            <a:ext cx="2063313" cy="8271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FD4902-4F85-EB76-04F2-4E08101F4E7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551961" y="5163805"/>
            <a:ext cx="126294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0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SEQUENCE (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820471"/>
            <a:ext cx="6858005" cy="2728376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NEXTVAL 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시퀀스 값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DEPT_DEPTNO_SEQ.NEXTVAL FROM DUAL;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CURRVAL 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시퀀스 값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DEPT_DEPTNO_SEQ.CURRVAL FROM DUAL;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시퀀스를 생성하고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CURRVAL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먼저 조회하면 오류가 발생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반드시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NEXTVAL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한번이상 실행 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CURRVAL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조회해야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B49964-994C-87BB-803A-F98427649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921" y="2185922"/>
            <a:ext cx="1123950" cy="419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75BAF9-9DD0-1A84-FAF7-A276F9D58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921" y="3191304"/>
            <a:ext cx="1123950" cy="4191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EEE66B2-085D-12B3-5DA2-A73587C72C9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815281" y="2395472"/>
            <a:ext cx="6256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654EE83-6717-4668-CFC3-73F31663B30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815281" y="3400854"/>
            <a:ext cx="6256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196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SEQUENCE (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303065"/>
            <a:ext cx="6511764" cy="425187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 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증가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최대값이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100000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EMP_SEQ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 생성하기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CREATE SEQUENCE EMP_SEQ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START WITH 1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INCREMENT BY 1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MAXVALUE 100000;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EMP01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시퀀스를 사용하여 값 입력하기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INSERT INTO EMP01 VALUES(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EMP_SEQ.NEXTVAL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SYSDATE);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INSERT INTO EMP01 VALUES(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EMP_SEQ.NEXTVAL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강감찬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SYSDATE);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INSERT INTO EMP01 VALUES(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EMP_SEQ.NEXTVAL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'JULIA', SYSDATE);   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7FB1D8-88AA-482B-F41C-094A3F468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846" y="2445291"/>
            <a:ext cx="8162925" cy="419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290E5B-F5B1-969C-FBF6-CA1C5473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355" y="4317228"/>
            <a:ext cx="2562225" cy="80962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F72FEB8-709E-9426-4B63-CEE55CF3D65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241409" y="4722041"/>
            <a:ext cx="50294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6C0BD35-ED7A-ECCF-60F7-FB2CBAC25B28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112316" y="2654841"/>
            <a:ext cx="52553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25D875-4508-A472-57FC-B76DAC5E9749}"/>
              </a:ext>
            </a:extLst>
          </p:cNvPr>
          <p:cNvSpPr txBox="1"/>
          <p:nvPr/>
        </p:nvSpPr>
        <p:spPr>
          <a:xfrm>
            <a:off x="6844270" y="5126853"/>
            <a:ext cx="2362393" cy="69705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EMPNO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시작하여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증가하며 입력된다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7343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SEQUENCE (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939569"/>
            <a:ext cx="8694048" cy="4990533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 수정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ALTER SEQUENCE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명령으로 시퀀스의 증가치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최소값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사이클 및 캐쉬 옵션을 변경할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생성자나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ALTER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권한을 가진 사용자만 수정할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ALTER SEQUENCE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 수정 지침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시퀀스를 수정하면 수정 이후 생성되는 시퀀스 번호에만 영향을 미친다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시퀀스를 생성할 때 다른 시작 번호부터 다시 생성하려면 기존 시퀀스를 삭제하고 다시 생성해야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유효성 검사를 자동으로 수행한다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시퀀스 번호보다 작은 수로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MAXVALUE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수정하면 수정이 허용되지 않는다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ALTER SEQUENCE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DEPT_DEPTNO_SEQ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MAXVALUE 100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CYCLE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CACHE 2;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5CD4E2-B953-AC7E-B69F-9B1956ED3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822" y="4396663"/>
            <a:ext cx="5762625" cy="390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E84446-D7C2-D356-E3BD-3EDE34A63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822" y="5049332"/>
            <a:ext cx="5762625" cy="39052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F506CB3-E6AE-ABC3-FA7A-88B9A13D955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875714" y="5244595"/>
            <a:ext cx="12181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14BAAB6F-B9E8-AC5D-7AF9-45C794A2E73F}"/>
              </a:ext>
            </a:extLst>
          </p:cNvPr>
          <p:cNvSpPr/>
          <p:nvPr/>
        </p:nvSpPr>
        <p:spPr>
          <a:xfrm>
            <a:off x="7836715" y="4787188"/>
            <a:ext cx="276837" cy="26214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167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 쿼리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046079"/>
            <a:ext cx="7090759" cy="4708981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쿼리의 작성 규칙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 쿼리는 괄호로 묶어서 기술해야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 쿼리는 비교 연산자의 우측에 위치해야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 쿼리에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ORDER BY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절을 포함할 수 없다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단일 행 서브쿼리에는 단일 행 비교 연산자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&gt;, =, &gt;=, &lt;, &lt;=, &lt;&gt;)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 사용 가능하다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 행 서브쿼리에는 다중 행 비교 연산자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IN, ANY, ALL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 사용 가능하다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WHERE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HAVING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절에서만 사용할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서브쿼리를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 않는 컬럼은 주 쿼리에서 사용할 수 없다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 쿼리 안에 서브 쿼리가 들어갈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 쿼리의 유형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단일 행 서브 쿼리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 하나의 행만 반환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 행 서브 쿼리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 이상의 행 반환 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 열 서브 쿼리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 이상의 열 반환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80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단일 행 서브 쿼리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934918"/>
            <a:ext cx="6966069" cy="3647152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단일 행 서브 쿼리의 특징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질의에서 단 하나의 행만 반환한다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단일 행 서브쿼리를 포함하는 질의문에서는 단일 행 비교 연산자만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(=,&gt;,&gt;=,&lt;,&lt;=,&lt;&gt;)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가능하다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 쿼리의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절에서 그룹 함수를 사용할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단일 행 비교 연산자를 사용한다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수행 결과가 오직 하나의 로우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만을 반환하는 서브 쿼리를 갖는 것을 말한다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’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이문세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부서명 구하기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from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dept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where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deptno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(select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deptno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from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where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ename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'</a:t>
            </a:r>
            <a:r>
              <a:rPr lang="ko-KR" altLang="en-US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이문세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699" y="4001569"/>
            <a:ext cx="1219200" cy="42862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42C7B86-804A-1BF0-5C7C-99399B1A605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6216242" y="4215882"/>
            <a:ext cx="912457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03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 행 서브 쿼리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934918"/>
            <a:ext cx="7265327" cy="2723823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 행 서브 쿼리의 특징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질의에서 하나 이상의 행을 반환한다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 행 서브쿼리를 포함하는 질의문에서는 다중 행 비교 연산자만 사용 가능하다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 쿼리의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절에서 그룹 함수를 사용할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 행 서브 쿼리는 반드시 다중 행 연산자와 함께 사용해야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평균 급여보다 더 많은 급여를 받는 사람 출력하기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sal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from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emp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where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sal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(select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avg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sal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from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566" y="2090030"/>
            <a:ext cx="1066800" cy="390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204" y="2572558"/>
            <a:ext cx="1533525" cy="174307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1388922-A66A-F231-5D87-1DBBADCD38B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165908" y="3444096"/>
            <a:ext cx="98529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94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 열 서브 쿼리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934918"/>
            <a:ext cx="8404170" cy="3693319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 열 비교 방식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 열을 비교하는 방식은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pairwise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non-pairwise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 구분된다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pairwise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두개 이상의 열이 쌍을 이루어 비교되는 것을 의미한다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                               	    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where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절을 사용할 때 이런 비교 결과를 얻을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non-pairwise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각각의 열이 별개로 비교되는 것을 의미한다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개의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where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절을 사용할 때 이런 비교 결과를 얻을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급여는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부서의 어떤 사원과 같고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부서의 어떤 사원과 같은 모든 사원 조회하기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deptno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sal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job FROM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emp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WHERE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sal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in(select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sal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from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where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deptno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30)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 job in (select job from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where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deptno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20);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924" y="3686939"/>
            <a:ext cx="2476500" cy="78105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3170980-8DB2-6005-E928-6688B6F78AC2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125673" y="4077464"/>
            <a:ext cx="5672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33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 쿼리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ALL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087643"/>
            <a:ext cx="7373392" cy="3647152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조건은 메인 쿼리의 비교 조건이 서브 쿼리의 검색결과와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값이 일치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 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찾아진 값에 대해서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연산을 해서 모두 참이면 참이 되는 셈이다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비교 값 보다 크냐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최대값보다 더 크면 참이 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서브쿼리와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연산자를 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부서의 최대급여보다 많은 사원 조회하기  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ENAME, SAL FROM EMP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WHERE SAL &gt;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ALL(SELECT MAX(SAL) FROM EMP WHERE DEPTNO = 30);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서브쿼리를 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부서의 평균급여보다 많은 사원 조회하기  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ENAME, SAL FROM EMP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WHERE SAL &gt;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(SELECT AVG(SAL) FROM EMP WHERE DEPTNO = 30);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898" y="2577913"/>
            <a:ext cx="1581150" cy="981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073" y="2098586"/>
            <a:ext cx="1066800" cy="371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898" y="3666840"/>
            <a:ext cx="1581150" cy="192405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34414DF-8B89-7282-DF05-30757BCE571B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6602136" y="3068451"/>
            <a:ext cx="110376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3F6C9F5-10AE-5409-7A56-A3C41CC9783A}"/>
              </a:ext>
            </a:extLst>
          </p:cNvPr>
          <p:cNvCxnSpPr>
            <a:cxnSpLocks/>
          </p:cNvCxnSpPr>
          <p:nvPr/>
        </p:nvCxnSpPr>
        <p:spPr>
          <a:xfrm>
            <a:off x="6300132" y="4347427"/>
            <a:ext cx="140576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03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 쿼리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ANY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913076"/>
            <a:ext cx="7531334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조건은 메인 쿼리의 비교 조건이 서브 쿼리의 검색결과와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 이상만 일치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 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찾아진 값 중에서 최소값 보다 크면 참이 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ANY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연산자를 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부서의 최소급여보다 많은 급여를 받는 사원 구하기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MIN(SAL) FROM EMP WHERE DEPTNO = 30;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ENAME, SAL FROM EMP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WHERE SAL &gt;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ANY(SELECT MIN(SAL) FROM EMP WHERE DEPTNO = 30);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 행 비교방식으로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부서의 최소급여보다 큰 급여를 조회하기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ENAME, SAL FROM EMP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WHERE SAL &gt;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ANY(SELECT MIN(SAL) FROM EMP)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AND SAL &gt;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ANY(SELECT SAL FROM EMP WHERE DEPTNO = 30);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180" y="2387844"/>
            <a:ext cx="1514475" cy="249555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EDCE5E4-C079-A63C-C2B1-D4D7623C4F9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635692" y="2729815"/>
            <a:ext cx="757488" cy="9058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73DCB19-F6D8-4296-FF5D-BBB6079298A2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5956183" y="3635619"/>
            <a:ext cx="1436997" cy="7033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72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 쿼리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EXISTS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946326"/>
            <a:ext cx="8760848" cy="3647152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EXISTS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연산자는 서브쿼리문에서 주로 사용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 쿼리의 결과 값이 참이 나오기만 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바로 메인 쿼리의 결과 값을 리턴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 쿼리의 결과 값이 존재하지 않는다면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메인 쿼리의 어떠한 값도 리턴 되지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않음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쿼리 속도 면에서는 서브 쿼리 사용 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EXISTS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훨씬 빠르다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EXISTS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반대로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NOT EXISTS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 사용이 가능하다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* FROM DEPT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WHERE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EXISTS(SELECT * FROM EMP WHERE EMP.DEPTNO = DEPT.DEPTNO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   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* FROM DEPT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WHERE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NOT EXISTS(SELECT * FROM EMP WHERE EMP.DEPTNO = DEPT.DEPTNO); 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866" y="2860173"/>
            <a:ext cx="2124075" cy="771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867" y="3830119"/>
            <a:ext cx="2124075" cy="77152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5518913-45C3-9C4D-E82F-3F447ACB5D78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7340366" y="4215882"/>
            <a:ext cx="1093501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53D85AF-40A0-5618-D974-DF57B2D70FEC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6870583" y="3245936"/>
            <a:ext cx="1563283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67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14708</TotalTime>
  <Words>2326</Words>
  <Application>Microsoft Office PowerPoint</Application>
  <PresentationFormat>와이드스크린</PresentationFormat>
  <Paragraphs>289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621</cp:revision>
  <dcterms:created xsi:type="dcterms:W3CDTF">2019-12-23T00:32:35Z</dcterms:created>
  <dcterms:modified xsi:type="dcterms:W3CDTF">2022-09-13T12:30:00Z</dcterms:modified>
</cp:coreProperties>
</file>