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34" r:id="rId4"/>
    <p:sldId id="433" r:id="rId5"/>
    <p:sldId id="425" r:id="rId6"/>
    <p:sldId id="435" r:id="rId7"/>
    <p:sldId id="436" r:id="rId8"/>
    <p:sldId id="438" r:id="rId9"/>
    <p:sldId id="437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8" y="4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220915_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89924"/>
            <a:ext cx="7880469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(Trigger)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 특정 테이블에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INSERT, DELETE, UPDATE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DML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수행될 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데이터베이스에서 자동으로 동작하도록 작성된 프로그램이다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대해서가 아니라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관해서만 정의될 수 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과는 별도로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각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변화가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생길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실행되며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데이터 행의 실제 값을 제어한다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사건에 의해 단 한번만 실행되며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 행을 제어 할 수 없다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46373"/>
            <a:ext cx="8038410" cy="43858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트리거의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BEFORE         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INSERT, UPDATE, DELETE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실행되기 전에 트리거가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AFTER           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INSERT, UPDATE, DELETE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실행된 후 트리거가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TRIGGER_EVENT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INSERT, UPDATE, DELETE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올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EACH ROW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옵션이 있으면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트리거가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요소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단위의 트리거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레코드 단위의 트리거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동작 시점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동작 시점은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BEFORE, AFTER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이벤트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트리거를 발생시킬 것 인지를 결정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단위의 트리거에서만 설정할 수 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레코드의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에서만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이벤트를 발생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몸체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BEGIN-END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절로 동작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7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13658"/>
            <a:ext cx="8038410" cy="410881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형식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[OR REPLACE]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TRIGGER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명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BEFORE|AFTER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DML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[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EACH ROW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[WHEN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BEGIN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...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END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계정의 모든 트리거를 조회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USER_TRIGGERS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26" y="4329107"/>
            <a:ext cx="6257829" cy="10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36092"/>
            <a:ext cx="5411589" cy="300082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트리거의 동작원리 알아보기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REPLACE TRIGGER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PRINT_MSG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ON SAMPLE_DEPT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DBMS_OUTPUT.PUT_LINE('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부서가 추가되었습니다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SAMPLE_DEPT VALUES(10,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마케팅부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40" y="3121609"/>
            <a:ext cx="2771775" cy="1790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760" y="3884139"/>
            <a:ext cx="4796137" cy="26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4" idx="1"/>
          </p:cNvCxnSpPr>
          <p:nvPr/>
        </p:nvCxnSpPr>
        <p:spPr>
          <a:xfrm>
            <a:off x="5419897" y="4016959"/>
            <a:ext cx="4716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539106" y="5180481"/>
            <a:ext cx="5476641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SAMPLE_DEPT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트리거가 동작하여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부서가 추가되었습니다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메시지가 출력된다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2075" y="1972211"/>
            <a:ext cx="2742892" cy="245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 flipV="1">
            <a:off x="3374967" y="1911381"/>
            <a:ext cx="2044930" cy="183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19897" y="1542049"/>
            <a:ext cx="354338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SAMPLE_DEPT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발생한 후에 트리거가 실행된다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2075" y="2280713"/>
            <a:ext cx="4463644" cy="91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5095719" y="2737874"/>
            <a:ext cx="299569" cy="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95288" y="2530536"/>
            <a:ext cx="3764280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트리거가 발동되면 실행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입력된다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09760"/>
            <a:ext cx="8304418" cy="558614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ITEM (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테이블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CHAR(6) PRIMARY KEY, --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VARCHAR2(15) NOT NULL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COMPANY VARCHAR2(15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 회사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PRICE NUMBER(8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--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CNT NUMBER DEFAULT 0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수량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CREATE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WAREHOUSE (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물류창고 테이블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 NUMBER(6) PRIMARY KEY, --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번호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CHAR(6) REFERENCES ITEM(CODE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코드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INDATE DATE DEFAULT SYSDATE, --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날짜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INCNT NUMBER(6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--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INPRICE NUMBER(6), --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TOTALPRICE NUMBER(8) --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총액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INSERT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INTO ITEM (CODE, NAME, COMPANY, PRICE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('C0001',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에어컨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1000000);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ITEM (CODE, NAME, COMPANY, PRICE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VALUES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('C0002',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선풍기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'LG', 50000);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03" y="4176616"/>
            <a:ext cx="4743450" cy="106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03" y="2538857"/>
            <a:ext cx="4743450" cy="106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49092" y="1010740"/>
            <a:ext cx="4740161" cy="73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위해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WAREHOUSE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생성하고 값을 입력한다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41100" y="2118464"/>
            <a:ext cx="2352856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ITEM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41100" y="3756223"/>
            <a:ext cx="2352856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WAREHOUSE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01470"/>
            <a:ext cx="6309363" cy="43396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수령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추가를 위한 트리거 생성   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TRIGGER CNT_ADD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OR REPLACE TRIGGER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CND_ADD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ON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WAREHOUSE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EACH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ITEM SET CNT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NEW.INCNT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CODE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NEW.CODE;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WAREHOUSE (NUM, CODE, INCNT, INPRICE, TOTALPRICE)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VALUES(1, 'C0001', 10, 900000, 9000000);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56" y="4102230"/>
            <a:ext cx="4102331" cy="912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56" y="5194953"/>
            <a:ext cx="4102331" cy="91254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32074" y="2632247"/>
            <a:ext cx="4014741" cy="1227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>
            <a:off x="4646815" y="3246141"/>
            <a:ext cx="2437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90527" y="2769087"/>
            <a:ext cx="4737768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트리거가 발동되면 실행되는 부분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INCNT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되는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76719" y="925292"/>
            <a:ext cx="5804031" cy="984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바인드 변수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변수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PL/SQL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변수 명 앞에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붙여서 사용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 :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입력된 데이터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INSERT, UPDATE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사용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:OLD :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DELETE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문에서만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2074" y="4559924"/>
            <a:ext cx="5843541" cy="553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5" idx="3"/>
          </p:cNvCxnSpPr>
          <p:nvPr/>
        </p:nvCxnSpPr>
        <p:spPr>
          <a:xfrm flipV="1">
            <a:off x="6475615" y="4600067"/>
            <a:ext cx="685641" cy="236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93382" y="4469760"/>
            <a:ext cx="469825" cy="325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0094424" y="5566613"/>
            <a:ext cx="404552" cy="343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79" idx="0"/>
          </p:cNvCxnSpPr>
          <p:nvPr/>
        </p:nvCxnSpPr>
        <p:spPr>
          <a:xfrm>
            <a:off x="9628295" y="4795162"/>
            <a:ext cx="668405" cy="771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790525" y="5203491"/>
            <a:ext cx="4685090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WAREHOUSE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트리거가 발동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 입력된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더해져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9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868757"/>
            <a:ext cx="5695761" cy="401648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수령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변경을 위한 트리거 생성  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TRIGGER CNT_UPDATE;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OR REPLACE TRIGGER CNT_UPDATE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AFTER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ON WAREHOUSE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EACH ROW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ITEM SET CNT =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- :OLD.INCNT + 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NEW.INCNT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CODE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NEW.CODE;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UPDATE WAREHOUSE SET INCNT = 7, INPRICE = 800000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WHERE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= 'C0001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53" y="5178886"/>
            <a:ext cx="3636972" cy="796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53" y="4093432"/>
            <a:ext cx="3636972" cy="7960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9158" y="2597744"/>
            <a:ext cx="5208064" cy="1227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  <a:endCxn id="13" idx="1"/>
          </p:cNvCxnSpPr>
          <p:nvPr/>
        </p:nvCxnSpPr>
        <p:spPr>
          <a:xfrm>
            <a:off x="5827222" y="3211638"/>
            <a:ext cx="351905" cy="20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7" y="2701530"/>
            <a:ext cx="4402974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트리거가 발동되면 실행되는 부분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  변경 되는 수량을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입력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075" y="4210785"/>
            <a:ext cx="4713010" cy="553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0" idx="1"/>
          </p:cNvCxnSpPr>
          <p:nvPr/>
        </p:nvCxnSpPr>
        <p:spPr>
          <a:xfrm>
            <a:off x="5345085" y="4487587"/>
            <a:ext cx="1883968" cy="3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8542" y="4416671"/>
            <a:ext cx="457200" cy="322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21394" y="5521721"/>
            <a:ext cx="338049" cy="281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2"/>
            <a:endCxn id="19" idx="0"/>
          </p:cNvCxnSpPr>
          <p:nvPr/>
        </p:nvCxnSpPr>
        <p:spPr>
          <a:xfrm>
            <a:off x="9407142" y="4738909"/>
            <a:ext cx="583277" cy="782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2053266" y="4940949"/>
            <a:ext cx="5006763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WAREHOUSE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트리거가 발동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변경 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빼고 변경 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더해져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2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48699"/>
            <a:ext cx="4813072" cy="369331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수령 변경을 위한 트리거 생성 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TRIGGER CNT_SUB;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OR REPLACE TRIGGER CNT_SUB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AFTER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ON WAREHOUSE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EACH ROW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BEGIN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UPDATE ITEM SET CNT =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- 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OLD.INCNT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WHERE CODE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OLD.CODE;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END;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  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DELETE FROM WAREHOUSE WHERE CODE = 'C0001';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29" y="4902802"/>
            <a:ext cx="3632488" cy="7950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29" y="4017405"/>
            <a:ext cx="3632488" cy="7950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32075" y="4277288"/>
            <a:ext cx="4388812" cy="26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9" idx="1"/>
          </p:cNvCxnSpPr>
          <p:nvPr/>
        </p:nvCxnSpPr>
        <p:spPr>
          <a:xfrm>
            <a:off x="5020887" y="4410108"/>
            <a:ext cx="2039142" cy="4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358053" y="4353702"/>
            <a:ext cx="3334463" cy="37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38513" y="5247399"/>
            <a:ext cx="338049" cy="281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  <a:endCxn id="13" idx="0"/>
          </p:cNvCxnSpPr>
          <p:nvPr/>
        </p:nvCxnSpPr>
        <p:spPr>
          <a:xfrm>
            <a:off x="9025285" y="4733554"/>
            <a:ext cx="782253" cy="513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337311" y="4806855"/>
            <a:ext cx="5006763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WAREHOUSE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트리거가 발동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변경 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9158" y="2697494"/>
            <a:ext cx="4035969" cy="1227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  <a:endCxn id="24" idx="1"/>
          </p:cNvCxnSpPr>
          <p:nvPr/>
        </p:nvCxnSpPr>
        <p:spPr>
          <a:xfrm flipV="1">
            <a:off x="4655127" y="3310488"/>
            <a:ext cx="365760" cy="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20887" y="2779573"/>
            <a:ext cx="3995651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트리거가 발동되면 실행되는 부분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INCNT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제거되는 수량을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CNT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입력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15592</TotalTime>
  <Words>843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665</cp:revision>
  <dcterms:created xsi:type="dcterms:W3CDTF">2019-12-23T00:32:35Z</dcterms:created>
  <dcterms:modified xsi:type="dcterms:W3CDTF">2022-09-15T08:33:41Z</dcterms:modified>
</cp:coreProperties>
</file>