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478" r:id="rId3"/>
    <p:sldId id="515" r:id="rId4"/>
    <p:sldId id="522" r:id="rId5"/>
    <p:sldId id="516" r:id="rId6"/>
    <p:sldId id="520" r:id="rId7"/>
    <p:sldId id="500" r:id="rId8"/>
    <p:sldId id="521" r:id="rId9"/>
    <p:sldId id="496" r:id="rId10"/>
    <p:sldId id="518" r:id="rId11"/>
    <p:sldId id="517" r:id="rId12"/>
    <p:sldId id="519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2600B0"/>
    <a:srgbClr val="C3B171"/>
    <a:srgbClr val="7030A0"/>
    <a:srgbClr val="E7E6E6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221031_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B6B6F6-752E-3370-454A-0E6D50FF3B56}"/>
              </a:ext>
            </a:extLst>
          </p:cNvPr>
          <p:cNvSpPr txBox="1"/>
          <p:nvPr/>
        </p:nvSpPr>
        <p:spPr>
          <a:xfrm>
            <a:off x="415634" y="947860"/>
            <a:ext cx="5523772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exception;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java.util.Scanner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시작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입력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/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%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몫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나머지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catch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ArithmeticException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분모가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이므로 계산 불가능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"e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catch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예외 발생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finally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try~catch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구문의 마지막에 실행되는 코드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종료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"=====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메인 메서드 시작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!====="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"=====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메인 메서드 종료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!====="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3180D8-D247-2F99-DF86-7AF9C7A5120E}"/>
              </a:ext>
            </a:extLst>
          </p:cNvPr>
          <p:cNvSpPr/>
          <p:nvPr/>
        </p:nvSpPr>
        <p:spPr>
          <a:xfrm>
            <a:off x="6161183" y="1249563"/>
            <a:ext cx="527920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ArithmeticException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예외가 발생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DABC6-C50B-2D57-FE0C-AF0FC946C6FA}"/>
              </a:ext>
            </a:extLst>
          </p:cNvPr>
          <p:cNvSpPr/>
          <p:nvPr/>
        </p:nvSpPr>
        <p:spPr>
          <a:xfrm>
            <a:off x="1410300" y="2338009"/>
            <a:ext cx="3237201" cy="78269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28">
            <a:extLst>
              <a:ext uri="{FF2B5EF4-FFF2-40B4-BE49-F238E27FC236}">
                <a16:creationId xmlns:a16="http://schemas.microsoft.com/office/drawing/2014/main" id="{3DF35A38-C03D-66C0-B771-00CD8038224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647501" y="1577955"/>
            <a:ext cx="1513682" cy="115140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777970-6C61-40C8-4E09-4A81F071A80B}"/>
              </a:ext>
            </a:extLst>
          </p:cNvPr>
          <p:cNvSpPr/>
          <p:nvPr/>
        </p:nvSpPr>
        <p:spPr>
          <a:xfrm>
            <a:off x="1530160" y="3120705"/>
            <a:ext cx="3511623" cy="45069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5D7B40-3A4E-D2FA-BDEC-A973C824B550}"/>
              </a:ext>
            </a:extLst>
          </p:cNvPr>
          <p:cNvSpPr/>
          <p:nvPr/>
        </p:nvSpPr>
        <p:spPr>
          <a:xfrm>
            <a:off x="1530160" y="3570485"/>
            <a:ext cx="2404278" cy="29527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A40062-DB6E-3E28-BC07-C754A81CF53C}"/>
              </a:ext>
            </a:extLst>
          </p:cNvPr>
          <p:cNvSpPr/>
          <p:nvPr/>
        </p:nvSpPr>
        <p:spPr>
          <a:xfrm>
            <a:off x="1530160" y="3870469"/>
            <a:ext cx="4291800" cy="35758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93B40E-F1C5-957C-F12B-898FAA08D11B}"/>
              </a:ext>
            </a:extLst>
          </p:cNvPr>
          <p:cNvSpPr/>
          <p:nvPr/>
        </p:nvSpPr>
        <p:spPr>
          <a:xfrm>
            <a:off x="6161183" y="2083562"/>
            <a:ext cx="5523772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예외로 생성되는 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일치하는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catch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위에서 부터 찾고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 코드를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모든 예외의 부모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예외를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있기때문에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마지막에 위치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9" name="연결선: 꺾임 28">
            <a:extLst>
              <a:ext uri="{FF2B5EF4-FFF2-40B4-BE49-F238E27FC236}">
                <a16:creationId xmlns:a16="http://schemas.microsoft.com/office/drawing/2014/main" id="{87AB962F-2315-4098-9FF1-C56B413830AE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5041783" y="2827452"/>
            <a:ext cx="1119400" cy="5186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8">
            <a:extLst>
              <a:ext uri="{FF2B5EF4-FFF2-40B4-BE49-F238E27FC236}">
                <a16:creationId xmlns:a16="http://schemas.microsoft.com/office/drawing/2014/main" id="{218188B4-B3EE-57A9-FC3C-07A20CC2DB8D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934438" y="2827452"/>
            <a:ext cx="2226745" cy="890671"/>
          </a:xfrm>
          <a:prstGeom prst="bentConnector3">
            <a:avLst>
              <a:gd name="adj1" fmla="val 7524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4B3A1F-1C2E-2FC0-297C-24BB6E9DBE2E}"/>
              </a:ext>
            </a:extLst>
          </p:cNvPr>
          <p:cNvSpPr/>
          <p:nvPr/>
        </p:nvSpPr>
        <p:spPr>
          <a:xfrm>
            <a:off x="6161183" y="3722723"/>
            <a:ext cx="527920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발생 여부와 상관 없이 마지막에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F711708-8D87-7C87-6DDC-ED436228939E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5821960" y="4049260"/>
            <a:ext cx="339223" cy="18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8AC77762-5011-BE2A-61C9-3AF9B720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83" y="4573688"/>
            <a:ext cx="3529908" cy="15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1190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7579073" cy="223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throws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발생한 예외를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호출한 메서드로 전가하는 방법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throws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적용된 메서드를 호출하면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호출한 곳에서 반드시 예외 처리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해주어야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 예외가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발생한 시점에 전가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받는 곳으로 넘어간다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 시점 아래에 있는 코드는 실행이 되지 않는다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8749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5EAF0F-00D6-B725-B6E4-D796FB7E3EA3}"/>
              </a:ext>
            </a:extLst>
          </p:cNvPr>
          <p:cNvSpPr txBox="1"/>
          <p:nvPr/>
        </p:nvSpPr>
        <p:spPr>
          <a:xfrm>
            <a:off x="415634" y="947859"/>
            <a:ext cx="5279202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exception;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java.util.Scanner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throws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ArithmeticException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시작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입력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/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%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몫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나머지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종료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"=====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메인 메서드 시작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!====="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3"/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inputData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catch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Exception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예외 처리 합니다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e.getMessage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getMessage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3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printStackTrace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"=====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메인 메서드 종료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!====="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CFD71-7D43-91E7-6A71-739209C24588}"/>
              </a:ext>
            </a:extLst>
          </p:cNvPr>
          <p:cNvSpPr/>
          <p:nvPr/>
        </p:nvSpPr>
        <p:spPr>
          <a:xfrm>
            <a:off x="6096000" y="1229860"/>
            <a:ext cx="497746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명 옆에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throws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예외클래스 명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예외클래스 명을 입력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예외 발생시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호출한 곳으로 예외 처리를 전가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DDF692-CF6D-262C-5493-47A9CE1F1D6B}"/>
              </a:ext>
            </a:extLst>
          </p:cNvPr>
          <p:cNvSpPr/>
          <p:nvPr/>
        </p:nvSpPr>
        <p:spPr>
          <a:xfrm>
            <a:off x="2147583" y="1446767"/>
            <a:ext cx="3280094" cy="17230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8299992-2B30-5439-52D4-F0EEF726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36057"/>
            <a:ext cx="2901466" cy="128244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A827F8-7054-8129-8A79-4C611005D61D}"/>
              </a:ext>
            </a:extLst>
          </p:cNvPr>
          <p:cNvSpPr/>
          <p:nvPr/>
        </p:nvSpPr>
        <p:spPr>
          <a:xfrm>
            <a:off x="6096000" y="2358308"/>
            <a:ext cx="574086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부분에서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예외가 발생하여 호출한 곳으로 전가된다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발생 직후 전가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코드는 실행되지 않는다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361C36-32AB-247F-C077-36C0B2B548D2}"/>
              </a:ext>
            </a:extLst>
          </p:cNvPr>
          <p:cNvSpPr/>
          <p:nvPr/>
        </p:nvSpPr>
        <p:spPr>
          <a:xfrm>
            <a:off x="1364854" y="2479087"/>
            <a:ext cx="1772630" cy="36478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036E02B-9B5F-E867-4A3F-4F8FA935B5A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427677" y="1532921"/>
            <a:ext cx="668323" cy="22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E8DF86-4547-A996-3E79-DB6BA4F463FE}"/>
              </a:ext>
            </a:extLst>
          </p:cNvPr>
          <p:cNvSpPr/>
          <p:nvPr/>
        </p:nvSpPr>
        <p:spPr>
          <a:xfrm>
            <a:off x="6096000" y="3553191"/>
            <a:ext cx="5740866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전가 받은 예외를 반드시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 줘야 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작성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예외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하기 위해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예외 클래스명을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getMessage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처리된 이유 메시지를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printStackTrace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콘솔 창에 보이는 예외 메시지 전체를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3EAD11-939C-FE86-3090-E7BE6C8190E6}"/>
              </a:ext>
            </a:extLst>
          </p:cNvPr>
          <p:cNvSpPr/>
          <p:nvPr/>
        </p:nvSpPr>
        <p:spPr>
          <a:xfrm>
            <a:off x="1398410" y="4303280"/>
            <a:ext cx="4163491" cy="114044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연결선: 꺾임 28">
            <a:extLst>
              <a:ext uri="{FF2B5EF4-FFF2-40B4-BE49-F238E27FC236}">
                <a16:creationId xmlns:a16="http://schemas.microsoft.com/office/drawing/2014/main" id="{7A6D41BA-AE82-06C3-6B4C-0A690BBACF10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5561901" y="4135498"/>
            <a:ext cx="534099" cy="73800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882A052-0C91-DE3A-CB06-CE93B5BEF90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3137484" y="2661478"/>
            <a:ext cx="2958516" cy="21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2355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enum(1)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9556501" cy="4938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열거체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(enumeration type)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 관련이 있는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상수들을 하나의 이름으로 관리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이름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(final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대문자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기본적으로 첫 번째 상수부터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증가하는 상수 값을 부여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받는다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자동으로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생성을 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및 사용방법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열거체이름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이름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이름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이름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…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방법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열거체 이름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이름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8518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enum(1)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09B5BA-C5EF-332F-696E-8C7D919A4E8A}"/>
              </a:ext>
            </a:extLst>
          </p:cNvPr>
          <p:cNvSpPr txBox="1"/>
          <p:nvPr/>
        </p:nvSpPr>
        <p:spPr>
          <a:xfrm>
            <a:off x="415634" y="947859"/>
            <a:ext cx="3819087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enumexample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name;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 SPRING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"SPRING"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 SUMMER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"SUMMER"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 FALL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"FALL"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 WINTER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"WINTER"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Season(String name)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.name = name;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toString()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.name;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Ex01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Season.SPRING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Season.SUMMER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Season.FALL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Season.WINTER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97F766-F6E0-F679-96D1-43C088C2CF1C}"/>
              </a:ext>
            </a:extLst>
          </p:cNvPr>
          <p:cNvSpPr/>
          <p:nvPr/>
        </p:nvSpPr>
        <p:spPr>
          <a:xfrm>
            <a:off x="5214104" y="1845248"/>
            <a:ext cx="4793963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처럼 구현하기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상수 역할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생성된 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하여 외부에서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객체생성이 안되도록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오버라이딩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나오도록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C8CFEA-9E11-6559-1C52-EB2040CD8D06}"/>
              </a:ext>
            </a:extLst>
          </p:cNvPr>
          <p:cNvSpPr/>
          <p:nvPr/>
        </p:nvSpPr>
        <p:spPr>
          <a:xfrm>
            <a:off x="937491" y="1457572"/>
            <a:ext cx="1319148" cy="14707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D59E3-CC77-0ACF-23B7-5B765CF45E8B}"/>
              </a:ext>
            </a:extLst>
          </p:cNvPr>
          <p:cNvSpPr/>
          <p:nvPr/>
        </p:nvSpPr>
        <p:spPr>
          <a:xfrm>
            <a:off x="937491" y="1600107"/>
            <a:ext cx="3215059" cy="60619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28">
            <a:extLst>
              <a:ext uri="{FF2B5EF4-FFF2-40B4-BE49-F238E27FC236}">
                <a16:creationId xmlns:a16="http://schemas.microsoft.com/office/drawing/2014/main" id="{909F7530-AC46-A7F6-7F1A-578EFBD1819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4152550" y="1903206"/>
            <a:ext cx="1061554" cy="6859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060A8E-E9F4-1E96-EE76-FF466DE59FC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2835480" y="2589138"/>
            <a:ext cx="23786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96D20B-A978-D0D8-489B-96DEA71CA229}"/>
              </a:ext>
            </a:extLst>
          </p:cNvPr>
          <p:cNvSpPr/>
          <p:nvPr/>
        </p:nvSpPr>
        <p:spPr>
          <a:xfrm>
            <a:off x="937492" y="2336501"/>
            <a:ext cx="1897988" cy="50527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1879AD-DC15-95A6-418F-438814245D1F}"/>
              </a:ext>
            </a:extLst>
          </p:cNvPr>
          <p:cNvSpPr/>
          <p:nvPr/>
        </p:nvSpPr>
        <p:spPr>
          <a:xfrm>
            <a:off x="937491" y="2971971"/>
            <a:ext cx="1688263" cy="60619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9EF935C-C70A-4E80-C403-E73F7EEA8F70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2625754" y="2589138"/>
            <a:ext cx="2588350" cy="685932"/>
          </a:xfrm>
          <a:prstGeom prst="bentConnector3">
            <a:avLst>
              <a:gd name="adj1" fmla="val 7981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BC7C12ED-A420-3518-4E50-25F5613E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104" y="3889672"/>
            <a:ext cx="974280" cy="1239993"/>
          </a:xfrm>
          <a:prstGeom prst="rect">
            <a:avLst/>
          </a:prstGeom>
        </p:spPr>
      </p:pic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AACE051-5B8C-857F-6928-B07C29BD2EEF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3582099" y="4509669"/>
            <a:ext cx="16320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D86347-183A-A096-542D-09CD3E18C055}"/>
              </a:ext>
            </a:extLst>
          </p:cNvPr>
          <p:cNvSpPr/>
          <p:nvPr/>
        </p:nvSpPr>
        <p:spPr>
          <a:xfrm>
            <a:off x="1387340" y="4206570"/>
            <a:ext cx="2194759" cy="60619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35714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enum(2)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95565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대표적인 메서드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values( )    </a:t>
            </a:r>
            <a:r>
              <a:rPr lang="en-US" altLang="ko-KR" sz="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열거체에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상수들을 배열 형태로 반환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valueOf(String name)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문자열과 동일한 상수를 반환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name( )     </a:t>
            </a:r>
            <a:r>
              <a:rPr lang="en-US" altLang="ko-KR" sz="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반환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ordinary( )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기본으로 부여된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증가하는 상수 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76353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enum(2)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B458AF-A46D-9448-C7AA-18D2663E4EF3}"/>
              </a:ext>
            </a:extLst>
          </p:cNvPr>
          <p:cNvSpPr txBox="1"/>
          <p:nvPr/>
        </p:nvSpPr>
        <p:spPr>
          <a:xfrm>
            <a:off x="415634" y="947860"/>
            <a:ext cx="499526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enumexample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WINTER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SeasonTwo.SPRING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SeasonTwo.SUMMER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SeasonTwo.FALL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SeasonTwo.WINTER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WINTER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"spring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getDeclaringClass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solidFill>
                <a:srgbClr val="A9B7C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SeasonTwo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1183E9-299D-726E-C036-4ABC24FF9635}"/>
              </a:ext>
            </a:extLst>
          </p:cNvPr>
          <p:cNvSpPr/>
          <p:nvPr/>
        </p:nvSpPr>
        <p:spPr>
          <a:xfrm>
            <a:off x="458732" y="1281901"/>
            <a:ext cx="3047865" cy="17778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7E4D59-4C65-E60F-D2FA-F176F3545966}"/>
              </a:ext>
            </a:extLst>
          </p:cNvPr>
          <p:cNvSpPr/>
          <p:nvPr/>
        </p:nvSpPr>
        <p:spPr>
          <a:xfrm>
            <a:off x="1376744" y="1910170"/>
            <a:ext cx="4008989" cy="62330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8E75E4-B36A-4C07-1150-19AF577EC13C}"/>
              </a:ext>
            </a:extLst>
          </p:cNvPr>
          <p:cNvSpPr/>
          <p:nvPr/>
        </p:nvSpPr>
        <p:spPr>
          <a:xfrm>
            <a:off x="1364159" y="2669196"/>
            <a:ext cx="2746447" cy="31476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8485E5-1C82-8040-8243-A532D5B379BB}"/>
              </a:ext>
            </a:extLst>
          </p:cNvPr>
          <p:cNvSpPr/>
          <p:nvPr/>
        </p:nvSpPr>
        <p:spPr>
          <a:xfrm>
            <a:off x="1376744" y="3106172"/>
            <a:ext cx="3698595" cy="19070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54386F-55F7-11A3-DC8A-47F6E36910EC}"/>
              </a:ext>
            </a:extLst>
          </p:cNvPr>
          <p:cNvSpPr/>
          <p:nvPr/>
        </p:nvSpPr>
        <p:spPr>
          <a:xfrm>
            <a:off x="1376744" y="3421781"/>
            <a:ext cx="2851307" cy="19070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7B485C-0208-59C7-BF28-86CDCD1F9233}"/>
              </a:ext>
            </a:extLst>
          </p:cNvPr>
          <p:cNvSpPr/>
          <p:nvPr/>
        </p:nvSpPr>
        <p:spPr>
          <a:xfrm>
            <a:off x="1364159" y="3739098"/>
            <a:ext cx="2553500" cy="60425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84CAAC-3D0A-85D9-53B8-D48167A270AC}"/>
              </a:ext>
            </a:extLst>
          </p:cNvPr>
          <p:cNvSpPr/>
          <p:nvPr/>
        </p:nvSpPr>
        <p:spPr>
          <a:xfrm>
            <a:off x="1364159" y="4494671"/>
            <a:ext cx="2645779" cy="32109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3D933D-0E75-D698-E455-44DCC5569105}"/>
              </a:ext>
            </a:extLst>
          </p:cNvPr>
          <p:cNvSpPr/>
          <p:nvPr/>
        </p:nvSpPr>
        <p:spPr>
          <a:xfrm>
            <a:off x="5724243" y="3907139"/>
            <a:ext cx="5654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values( 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상수를 배열 형태로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7A3C65-A503-016D-B6BA-F394D711A526}"/>
              </a:ext>
            </a:extLst>
          </p:cNvPr>
          <p:cNvSpPr/>
          <p:nvPr/>
        </p:nvSpPr>
        <p:spPr>
          <a:xfrm>
            <a:off x="5724243" y="4516719"/>
            <a:ext cx="5654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ordinal( 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상수 값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 받는 서수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F5A27B-D331-820B-8850-D2BAFEE81ABF}"/>
              </a:ext>
            </a:extLst>
          </p:cNvPr>
          <p:cNvSpPr/>
          <p:nvPr/>
        </p:nvSpPr>
        <p:spPr>
          <a:xfrm>
            <a:off x="5724243" y="3485082"/>
            <a:ext cx="5654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name( 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상수의 이름을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71F36D-4CCD-3022-A23F-53CBB3C8093D}"/>
              </a:ext>
            </a:extLst>
          </p:cNvPr>
          <p:cNvSpPr/>
          <p:nvPr/>
        </p:nvSpPr>
        <p:spPr>
          <a:xfrm>
            <a:off x="5724243" y="3069095"/>
            <a:ext cx="5654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getDeclaringClass(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명을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CA640C-C099-A8BC-BF0E-549734BB87E3}"/>
              </a:ext>
            </a:extLst>
          </p:cNvPr>
          <p:cNvSpPr/>
          <p:nvPr/>
        </p:nvSpPr>
        <p:spPr>
          <a:xfrm>
            <a:off x="5724243" y="2687162"/>
            <a:ext cx="5654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enum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기본적으로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오버라이딩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되어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D8F1724-3E1E-B7AD-A345-3EDBC98E9632}"/>
              </a:ext>
            </a:extLst>
          </p:cNvPr>
          <p:cNvSpPr/>
          <p:nvPr/>
        </p:nvSpPr>
        <p:spPr>
          <a:xfrm>
            <a:off x="5724243" y="2071220"/>
            <a:ext cx="5654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열거체 이름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 이름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저장되어 있는 상수를 확인할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8CE395D-90A5-C8BD-4EF2-F5757B449176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>
            <a:off x="3917659" y="4041225"/>
            <a:ext cx="1806584" cy="4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26384E0-2442-0EA7-5141-6DCD4F134300}"/>
              </a:ext>
            </a:extLst>
          </p:cNvPr>
          <p:cNvCxnSpPr>
            <a:cxnSpLocks/>
            <a:stCxn id="25" idx="3"/>
            <a:endCxn id="54" idx="1"/>
          </p:cNvCxnSpPr>
          <p:nvPr/>
        </p:nvCxnSpPr>
        <p:spPr>
          <a:xfrm>
            <a:off x="5075339" y="3201523"/>
            <a:ext cx="648904" cy="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F64B5FB-4E5B-4DBF-D0F7-FB24B75B0100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 flipV="1">
            <a:off x="4110606" y="2825662"/>
            <a:ext cx="1613637" cy="9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68E924D-77E2-4065-4212-0B038604293B}"/>
              </a:ext>
            </a:extLst>
          </p:cNvPr>
          <p:cNvCxnSpPr>
            <a:cxnSpLocks/>
            <a:stCxn id="9" idx="3"/>
            <a:endCxn id="60" idx="1"/>
          </p:cNvCxnSpPr>
          <p:nvPr/>
        </p:nvCxnSpPr>
        <p:spPr>
          <a:xfrm>
            <a:off x="5385733" y="2221823"/>
            <a:ext cx="338510" cy="3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DD5F1C5-2D29-FD89-492E-DE95FD4ED011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>
            <a:off x="4009938" y="4655219"/>
            <a:ext cx="17143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4C67E64-BE17-AEE8-536E-8E67EEF7095F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>
            <a:off x="4228051" y="3517132"/>
            <a:ext cx="1496192" cy="10645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288EEB4-DAF8-878E-4C0E-5111007B8F35}"/>
              </a:ext>
            </a:extLst>
          </p:cNvPr>
          <p:cNvSpPr/>
          <p:nvPr/>
        </p:nvSpPr>
        <p:spPr>
          <a:xfrm>
            <a:off x="5724243" y="927059"/>
            <a:ext cx="519822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enum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상수들을 콤마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(,)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연결하면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값 변경이 불가능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변경에 안전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enum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 기본이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생성이 불가능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5381A8C-4E9D-9E99-CD2B-1AB425B25E09}"/>
              </a:ext>
            </a:extLst>
          </p:cNvPr>
          <p:cNvCxnSpPr>
            <a:cxnSpLocks/>
            <a:stCxn id="7" idx="3"/>
            <a:endCxn id="106" idx="1"/>
          </p:cNvCxnSpPr>
          <p:nvPr/>
        </p:nvCxnSpPr>
        <p:spPr>
          <a:xfrm>
            <a:off x="3506597" y="1370793"/>
            <a:ext cx="2217646" cy="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4377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enum(3)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913568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상수 값을 별도로 설정하는 방법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이름 옆에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(())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괄호 안에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상수 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문자열도 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값을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저장할 멤버 변수와 생성자를 추가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57645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enum(3)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949756-5569-AE4B-7BA2-8AC9B5EF7FE8}"/>
              </a:ext>
            </a:extLst>
          </p:cNvPr>
          <p:cNvSpPr txBox="1"/>
          <p:nvPr/>
        </p:nvSpPr>
        <p:spPr>
          <a:xfrm>
            <a:off x="470685" y="947859"/>
            <a:ext cx="4008989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enumexample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FOUR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currentNumber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currentNumber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"3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FOUR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"4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기본 서수 출력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ordinal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설정된 정수 출력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FB3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getNumber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CAF1C0-3B5A-2D09-6811-A75030BD92D2}"/>
              </a:ext>
            </a:extLst>
          </p:cNvPr>
          <p:cNvSpPr/>
          <p:nvPr/>
        </p:nvSpPr>
        <p:spPr>
          <a:xfrm>
            <a:off x="4991450" y="1087263"/>
            <a:ext cx="5279202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값 별도로 지정하기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 상수 옆에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(())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붙이고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안에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지정할 값을 입력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별도로 지정한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저장할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값을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number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상수에 저장된 값을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FD2C58-5D13-3FD3-712A-76BB92ED94FD}"/>
              </a:ext>
            </a:extLst>
          </p:cNvPr>
          <p:cNvSpPr/>
          <p:nvPr/>
        </p:nvSpPr>
        <p:spPr>
          <a:xfrm>
            <a:off x="982461" y="1271444"/>
            <a:ext cx="2977143" cy="11194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37881A-2B22-E264-031C-E055635DFC2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959604" y="1831153"/>
            <a:ext cx="10318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B61DCB-51E4-FE7F-F51F-600AF5CDB481}"/>
              </a:ext>
            </a:extLst>
          </p:cNvPr>
          <p:cNvSpPr/>
          <p:nvPr/>
        </p:nvSpPr>
        <p:spPr>
          <a:xfrm>
            <a:off x="4991445" y="3606824"/>
            <a:ext cx="6635691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기본으로 설정된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상수들을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배열로 변환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ordinal(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각 상수에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지정되는 서수 값을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C10023-FF7D-D380-3CE1-2EB03ACB07FB}"/>
              </a:ext>
            </a:extLst>
          </p:cNvPr>
          <p:cNvSpPr/>
          <p:nvPr/>
        </p:nvSpPr>
        <p:spPr>
          <a:xfrm>
            <a:off x="1420289" y="4777743"/>
            <a:ext cx="2698705" cy="5176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연결선: 꺾임 28">
            <a:extLst>
              <a:ext uri="{FF2B5EF4-FFF2-40B4-BE49-F238E27FC236}">
                <a16:creationId xmlns:a16="http://schemas.microsoft.com/office/drawing/2014/main" id="{D4A739DF-3AA5-E616-64A9-5E47D806DB0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4118994" y="4073715"/>
            <a:ext cx="872451" cy="962852"/>
          </a:xfrm>
          <a:prstGeom prst="bentConnector3">
            <a:avLst>
              <a:gd name="adj1" fmla="val 576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7FFFD0-A7A5-CFF4-C899-DD3D20717FD9}"/>
              </a:ext>
            </a:extLst>
          </p:cNvPr>
          <p:cNvSpPr/>
          <p:nvPr/>
        </p:nvSpPr>
        <p:spPr>
          <a:xfrm>
            <a:off x="4991446" y="4828499"/>
            <a:ext cx="6635691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지정한 값 출력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상수들을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배열로 변환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getNumber(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각 상수에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지정한 값을 반환 받아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122A83-6B13-D263-1401-C235C13510F0}"/>
              </a:ext>
            </a:extLst>
          </p:cNvPr>
          <p:cNvSpPr/>
          <p:nvPr/>
        </p:nvSpPr>
        <p:spPr>
          <a:xfrm>
            <a:off x="1420289" y="5390756"/>
            <a:ext cx="2807762" cy="5176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28">
            <a:extLst>
              <a:ext uri="{FF2B5EF4-FFF2-40B4-BE49-F238E27FC236}">
                <a16:creationId xmlns:a16="http://schemas.microsoft.com/office/drawing/2014/main" id="{89C317EA-0C9F-C434-1624-A5DC140818AE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4228051" y="5295390"/>
            <a:ext cx="763395" cy="3541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1459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1797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try~catch~finally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예외가 발생한 구문에서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예외를 처리하는 방법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try{ … }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예외가 발생할 수 있는 코드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입력하는 영역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catch(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 참조변수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 … }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예외를 처리하는 코드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입력하는 영역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발생 가능한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예외의 타입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finally { … }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발생 여부와 상관 없이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실행될 코드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입력하는 영역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4362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26190</TotalTime>
  <Words>1715</Words>
  <Application>Microsoft Office PowerPoint</Application>
  <PresentationFormat>와이드스크린</PresentationFormat>
  <Paragraphs>245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1004</cp:revision>
  <dcterms:created xsi:type="dcterms:W3CDTF">2019-12-23T00:32:35Z</dcterms:created>
  <dcterms:modified xsi:type="dcterms:W3CDTF">2022-11-01T13:17:47Z</dcterms:modified>
</cp:coreProperties>
</file>