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2" r:id="rId2"/>
    <p:sldId id="478" r:id="rId3"/>
    <p:sldId id="533" r:id="rId4"/>
    <p:sldId id="564" r:id="rId5"/>
    <p:sldId id="565" r:id="rId6"/>
    <p:sldId id="566" r:id="rId7"/>
    <p:sldId id="567" r:id="rId8"/>
    <p:sldId id="571" r:id="rId9"/>
    <p:sldId id="569" r:id="rId10"/>
    <p:sldId id="572" r:id="rId11"/>
    <p:sldId id="570" r:id="rId12"/>
    <p:sldId id="573" r:id="rId13"/>
    <p:sldId id="25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1282B0"/>
    <a:srgbClr val="2600B0"/>
    <a:srgbClr val="C3B171"/>
    <a:srgbClr val="7030A0"/>
    <a:srgbClr val="A7C6E5"/>
    <a:srgbClr val="FFFFFF"/>
    <a:srgbClr val="FFCCCC"/>
    <a:srgbClr val="DAC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0" autoAdjust="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F605E-4EE3-44BB-B612-5F80701AE4C5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71211-A1FF-4825-87AD-47D41544B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0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447957" y="2490281"/>
            <a:ext cx="3296095" cy="1969770"/>
            <a:chOff x="4447957" y="1767838"/>
            <a:chExt cx="3296095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7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221115_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4653160" y="2537279"/>
              <a:ext cx="288572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Spring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5.1 Spring Boot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6A1279-2CB4-704B-6AAF-6374DF708F3C}"/>
              </a:ext>
            </a:extLst>
          </p:cNvPr>
          <p:cNvSpPr txBox="1"/>
          <p:nvPr/>
        </p:nvSpPr>
        <p:spPr>
          <a:xfrm>
            <a:off x="415634" y="956172"/>
            <a:ext cx="5414715" cy="17851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endParaRPr lang="en-US" altLang="ko-KR" sz="1000" dirty="0">
              <a:solidFill>
                <a:srgbClr val="D8D8D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@Controller</a:t>
            </a:r>
          </a:p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HelloController</a:t>
            </a:r>
            <a:r>
              <a:rPr lang="en-US" altLang="ko-KR" sz="1000" u="sng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endParaRPr lang="en-US" altLang="ko-KR" sz="1000" dirty="0">
              <a:solidFill>
                <a:srgbClr val="FF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@GetMapping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"second-mvc"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secondMvc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@RequestParam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"fruit"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fruit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D197D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addAttribute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"fruit"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fruit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"second"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C382D1-6B31-5ACC-4DED-758A141A11A3}"/>
              </a:ext>
            </a:extLst>
          </p:cNvPr>
          <p:cNvSpPr txBox="1"/>
          <p:nvPr/>
        </p:nvSpPr>
        <p:spPr>
          <a:xfrm>
            <a:off x="415634" y="3098338"/>
            <a:ext cx="3911366" cy="17851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DOCTYPE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html&gt;</a:t>
            </a:r>
          </a:p>
          <a:p>
            <a:pPr algn="l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xmlns:th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"http://www.thymeleaf.org"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 charset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"UTF-8"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Insert title here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second.html 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파일입니다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th:text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과일은 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${fruit} + </a:t>
            </a:r>
            <a:r>
              <a:rPr lang="ko-KR" altLang="en-US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과일이름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92F442-FCAB-AA77-5486-BAD07EA73ABA}"/>
              </a:ext>
            </a:extLst>
          </p:cNvPr>
          <p:cNvSpPr/>
          <p:nvPr/>
        </p:nvSpPr>
        <p:spPr>
          <a:xfrm>
            <a:off x="2045145" y="2741276"/>
            <a:ext cx="21556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HelloController.java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B99817-7519-0B59-D0ED-803DA78FBEC0}"/>
              </a:ext>
            </a:extLst>
          </p:cNvPr>
          <p:cNvSpPr/>
          <p:nvPr/>
        </p:nvSpPr>
        <p:spPr>
          <a:xfrm>
            <a:off x="1293471" y="4883442"/>
            <a:ext cx="21556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second.html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DDFB2F-B983-0A06-88BA-D873ADDCF087}"/>
              </a:ext>
            </a:extLst>
          </p:cNvPr>
          <p:cNvSpPr/>
          <p:nvPr/>
        </p:nvSpPr>
        <p:spPr>
          <a:xfrm>
            <a:off x="472310" y="1297708"/>
            <a:ext cx="821161" cy="170366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7333C5-0F7D-B488-185B-906BADA7445D}"/>
              </a:ext>
            </a:extLst>
          </p:cNvPr>
          <p:cNvSpPr/>
          <p:nvPr/>
        </p:nvSpPr>
        <p:spPr>
          <a:xfrm>
            <a:off x="5909665" y="839410"/>
            <a:ext cx="5935590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Template(Thymeleaf)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@Controller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인식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하도록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연결선: 꺾임 37">
            <a:extLst>
              <a:ext uri="{FF2B5EF4-FFF2-40B4-BE49-F238E27FC236}">
                <a16:creationId xmlns:a16="http://schemas.microsoft.com/office/drawing/2014/main" id="{F5D7426A-73BC-8AD7-1D00-EB70D08FAB80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1293471" y="1167802"/>
            <a:ext cx="4616194" cy="21508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A51D105-C61E-D99B-F845-7F319F389F5B}"/>
              </a:ext>
            </a:extLst>
          </p:cNvPr>
          <p:cNvSpPr/>
          <p:nvPr/>
        </p:nvSpPr>
        <p:spPr>
          <a:xfrm>
            <a:off x="942093" y="1754565"/>
            <a:ext cx="1616549" cy="170366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14B7AE-5971-1F10-92C3-6163578ADC00}"/>
              </a:ext>
            </a:extLst>
          </p:cNvPr>
          <p:cNvSpPr/>
          <p:nvPr/>
        </p:nvSpPr>
        <p:spPr>
          <a:xfrm>
            <a:off x="5909665" y="1533360"/>
            <a:ext cx="5935590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@GetMapping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사용자가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방식으로 요청하는 이름을 명시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요청한 이름과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일치할 경우 아래 메서드를 실행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55726085-A56F-BD19-CF7F-48678E5C7D4D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2558642" y="1838668"/>
            <a:ext cx="3351023" cy="108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2CD61B-1B3C-08A1-D834-6FC6DE667E0B}"/>
              </a:ext>
            </a:extLst>
          </p:cNvPr>
          <p:cNvSpPr/>
          <p:nvPr/>
        </p:nvSpPr>
        <p:spPr>
          <a:xfrm>
            <a:off x="2446519" y="1909424"/>
            <a:ext cx="3132160" cy="170366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D82EA36-672F-9D29-63E3-1FD8E3F46FBC}"/>
              </a:ext>
            </a:extLst>
          </p:cNvPr>
          <p:cNvSpPr/>
          <p:nvPr/>
        </p:nvSpPr>
        <p:spPr>
          <a:xfrm>
            <a:off x="5909665" y="2180707"/>
            <a:ext cx="5935590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매개변수에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@RequestParam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어노테이션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쿼리 식으로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그 바깥에는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대응하는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저장할 변수를 선언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 다른 매개변수로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에게 데이터를 전달하기 위한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256B1081-AC15-2CA4-18C3-51DBE21B597D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5578679" y="1994607"/>
            <a:ext cx="330986" cy="62990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85801DD-1E88-D1DC-DB9B-529D00C21E34}"/>
              </a:ext>
            </a:extLst>
          </p:cNvPr>
          <p:cNvSpPr/>
          <p:nvPr/>
        </p:nvSpPr>
        <p:spPr>
          <a:xfrm>
            <a:off x="1380607" y="2082196"/>
            <a:ext cx="2285382" cy="325631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1636EC7-BCD0-9702-3189-FECEEC200763}"/>
              </a:ext>
            </a:extLst>
          </p:cNvPr>
          <p:cNvSpPr/>
          <p:nvPr/>
        </p:nvSpPr>
        <p:spPr>
          <a:xfrm>
            <a:off x="5909665" y="3108435"/>
            <a:ext cx="5935590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addAttribute()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해당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model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전달할 뷰에 데이터를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 문자열은 웹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페이지명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자동으로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.html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붙여진다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2AC16330-F286-C801-8EEE-2BCFA691F1DB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3665989" y="2245012"/>
            <a:ext cx="2243676" cy="116873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90869A3-1469-712E-B3B3-F1AEF45ECCB6}"/>
              </a:ext>
            </a:extLst>
          </p:cNvPr>
          <p:cNvSpPr/>
          <p:nvPr/>
        </p:nvSpPr>
        <p:spPr>
          <a:xfrm>
            <a:off x="466775" y="3298543"/>
            <a:ext cx="2721042" cy="16044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4EE0AFA-8303-4483-9B79-A94CCC151176}"/>
              </a:ext>
            </a:extLst>
          </p:cNvPr>
          <p:cNvSpPr/>
          <p:nvPr/>
        </p:nvSpPr>
        <p:spPr>
          <a:xfrm>
            <a:off x="5909665" y="4065570"/>
            <a:ext cx="593559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 내에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파일에서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Thymeleaf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템플릿 엔진을 사용할 것을 명시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 준다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6D570A50-8788-AAC3-C31A-28DEB46773C4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3187817" y="3378767"/>
            <a:ext cx="2721848" cy="85361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림 65">
            <a:extLst>
              <a:ext uri="{FF2B5EF4-FFF2-40B4-BE49-F238E27FC236}">
                <a16:creationId xmlns:a16="http://schemas.microsoft.com/office/drawing/2014/main" id="{1EA7D395-716D-4B40-BB46-EEE466892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77" y="5248063"/>
            <a:ext cx="2681379" cy="1069809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CE5FE454-F3E6-A7AB-0916-9DF8958788F7}"/>
              </a:ext>
            </a:extLst>
          </p:cNvPr>
          <p:cNvSpPr/>
          <p:nvPr/>
        </p:nvSpPr>
        <p:spPr>
          <a:xfrm>
            <a:off x="944947" y="4374936"/>
            <a:ext cx="3255890" cy="13974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30605C2-4F2D-7674-8CDD-C6F097A477B1}"/>
              </a:ext>
            </a:extLst>
          </p:cNvPr>
          <p:cNvSpPr/>
          <p:nvPr/>
        </p:nvSpPr>
        <p:spPr>
          <a:xfrm>
            <a:off x="5909665" y="4554122"/>
            <a:ext cx="5935590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태그의 앞쪽에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Thymeleaf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문법으로 </a:t>
            </a:r>
            <a:r>
              <a:rPr lang="en-US" altLang="ko-KR" sz="12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th:text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=“${fruit}”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작성하면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${fruit}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넘겨주는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key(fruit)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대응하는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value(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사과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변환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덮어써져 출력되지 않는다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64EFC713-60AC-0A98-AA2E-631C719CC086}"/>
              </a:ext>
            </a:extLst>
          </p:cNvPr>
          <p:cNvCxnSpPr>
            <a:cxnSpLocks/>
            <a:stCxn id="74" idx="3"/>
            <a:endCxn id="75" idx="1"/>
          </p:cNvCxnSpPr>
          <p:nvPr/>
        </p:nvCxnSpPr>
        <p:spPr>
          <a:xfrm>
            <a:off x="4200837" y="4444808"/>
            <a:ext cx="1708828" cy="55312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7F57159-E071-59AA-AB21-2BD4B0DD93E7}"/>
              </a:ext>
            </a:extLst>
          </p:cNvPr>
          <p:cNvSpPr/>
          <p:nvPr/>
        </p:nvSpPr>
        <p:spPr>
          <a:xfrm>
            <a:off x="2516697" y="5281310"/>
            <a:ext cx="532414" cy="171896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37E7F071-35AE-4FA0-F22C-51D0765420C7}"/>
              </a:ext>
            </a:extLst>
          </p:cNvPr>
          <p:cNvCxnSpPr>
            <a:stCxn id="79" idx="3"/>
            <a:endCxn id="46" idx="2"/>
          </p:cNvCxnSpPr>
          <p:nvPr/>
        </p:nvCxnSpPr>
        <p:spPr>
          <a:xfrm flipV="1">
            <a:off x="3049111" y="2079790"/>
            <a:ext cx="963488" cy="3287468"/>
          </a:xfrm>
          <a:prstGeom prst="curvedConnector2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9488B3D1-F327-67FA-6BB4-4E2915131336}"/>
              </a:ext>
            </a:extLst>
          </p:cNvPr>
          <p:cNvCxnSpPr>
            <a:cxnSpLocks/>
            <a:stCxn id="74" idx="1"/>
            <a:endCxn id="96" idx="1"/>
          </p:cNvCxnSpPr>
          <p:nvPr/>
        </p:nvCxnSpPr>
        <p:spPr>
          <a:xfrm rot="10800000" flipV="1">
            <a:off x="417201" y="4444807"/>
            <a:ext cx="527747" cy="1711557"/>
          </a:xfrm>
          <a:prstGeom prst="curvedConnector3">
            <a:avLst>
              <a:gd name="adj1" fmla="val 143316"/>
            </a:avLst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9F0D394-5589-C600-9D23-89B6F9447C19}"/>
              </a:ext>
            </a:extLst>
          </p:cNvPr>
          <p:cNvSpPr/>
          <p:nvPr/>
        </p:nvSpPr>
        <p:spPr>
          <a:xfrm>
            <a:off x="417200" y="6069806"/>
            <a:ext cx="876271" cy="17311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9" name="연결선: 구부러짐 98">
            <a:extLst>
              <a:ext uri="{FF2B5EF4-FFF2-40B4-BE49-F238E27FC236}">
                <a16:creationId xmlns:a16="http://schemas.microsoft.com/office/drawing/2014/main" id="{3D633ADD-55EC-1140-032C-A26C4A80871D}"/>
              </a:ext>
            </a:extLst>
          </p:cNvPr>
          <p:cNvCxnSpPr>
            <a:cxnSpLocks/>
            <a:stCxn id="53" idx="1"/>
            <a:endCxn id="74" idx="1"/>
          </p:cNvCxnSpPr>
          <p:nvPr/>
        </p:nvCxnSpPr>
        <p:spPr>
          <a:xfrm rot="10800000" flipV="1">
            <a:off x="944947" y="2245012"/>
            <a:ext cx="435660" cy="2199796"/>
          </a:xfrm>
          <a:prstGeom prst="curvedConnector3">
            <a:avLst>
              <a:gd name="adj1" fmla="val 264156"/>
            </a:avLst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구부러짐 102">
            <a:extLst>
              <a:ext uri="{FF2B5EF4-FFF2-40B4-BE49-F238E27FC236}">
                <a16:creationId xmlns:a16="http://schemas.microsoft.com/office/drawing/2014/main" id="{B99C0034-842F-5216-E20F-7AE3C4D15A00}"/>
              </a:ext>
            </a:extLst>
          </p:cNvPr>
          <p:cNvCxnSpPr>
            <a:cxnSpLocks/>
            <a:stCxn id="46" idx="2"/>
            <a:endCxn id="53" idx="3"/>
          </p:cNvCxnSpPr>
          <p:nvPr/>
        </p:nvCxnSpPr>
        <p:spPr>
          <a:xfrm rot="5400000">
            <a:off x="3756683" y="1989096"/>
            <a:ext cx="165222" cy="346610"/>
          </a:xfrm>
          <a:prstGeom prst="curvedConnector2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331839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Spring Boot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56173"/>
            <a:ext cx="8030096" cy="1685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localhost:8080/hello-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으로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요청을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그대로 반환하는 방법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방식으로 반환하는 방법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객체는 기본적으로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방식을 사용하여 반환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27200F-829A-6D3B-C182-08A33623D3F6}"/>
              </a:ext>
            </a:extLst>
          </p:cNvPr>
          <p:cNvSpPr/>
          <p:nvPr/>
        </p:nvSpPr>
        <p:spPr>
          <a:xfrm>
            <a:off x="348522" y="3011648"/>
            <a:ext cx="1262164" cy="31039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브라우저 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Client 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162E53-ED52-271A-67DF-5FDC02AEF1D4}"/>
              </a:ext>
            </a:extLst>
          </p:cNvPr>
          <p:cNvSpPr/>
          <p:nvPr/>
        </p:nvSpPr>
        <p:spPr>
          <a:xfrm>
            <a:off x="4159729" y="2776757"/>
            <a:ext cx="5081873" cy="35401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01ECF7-E832-B8EE-B3D3-B6112981F31B}"/>
              </a:ext>
            </a:extLst>
          </p:cNvPr>
          <p:cNvSpPr/>
          <p:nvPr/>
        </p:nvSpPr>
        <p:spPr>
          <a:xfrm>
            <a:off x="3638404" y="3011648"/>
            <a:ext cx="1042654" cy="3103925"/>
          </a:xfrm>
          <a:prstGeom prst="rect">
            <a:avLst/>
          </a:prstGeom>
          <a:solidFill>
            <a:srgbClr val="E7E6E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톰캣 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A75F26-61B1-FE38-3506-A6ECF0F56666}"/>
              </a:ext>
            </a:extLst>
          </p:cNvPr>
          <p:cNvSpPr/>
          <p:nvPr/>
        </p:nvSpPr>
        <p:spPr>
          <a:xfrm>
            <a:off x="5202383" y="3011648"/>
            <a:ext cx="3616261" cy="31039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 Container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93A6D4-A9F6-DD20-6662-4DB9BC404FC8}"/>
              </a:ext>
            </a:extLst>
          </p:cNvPr>
          <p:cNvSpPr/>
          <p:nvPr/>
        </p:nvSpPr>
        <p:spPr>
          <a:xfrm>
            <a:off x="1610684" y="3281780"/>
            <a:ext cx="2027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localhost:8080/hello-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A248B40-66B9-692F-429E-34D5328D0910}"/>
              </a:ext>
            </a:extLst>
          </p:cNvPr>
          <p:cNvCxnSpPr>
            <a:cxnSpLocks/>
          </p:cNvCxnSpPr>
          <p:nvPr/>
        </p:nvCxnSpPr>
        <p:spPr>
          <a:xfrm>
            <a:off x="1610686" y="3749783"/>
            <a:ext cx="20277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B4E8DB9-224C-E5FD-E311-13560AFE4B6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681058" y="3743445"/>
            <a:ext cx="1006678" cy="77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B040467-9745-80BE-4EBD-51530F6281CA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6549197" y="4006065"/>
            <a:ext cx="0" cy="11527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F119DD4-A38D-60DA-DE40-B728A640312B}"/>
              </a:ext>
            </a:extLst>
          </p:cNvPr>
          <p:cNvCxnSpPr>
            <a:cxnSpLocks/>
          </p:cNvCxnSpPr>
          <p:nvPr/>
        </p:nvCxnSpPr>
        <p:spPr>
          <a:xfrm flipH="1">
            <a:off x="1610684" y="5413731"/>
            <a:ext cx="4077052" cy="1841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778A7EE-917F-BDCE-35E5-20DBC167B43A}"/>
              </a:ext>
            </a:extLst>
          </p:cNvPr>
          <p:cNvSpPr/>
          <p:nvPr/>
        </p:nvSpPr>
        <p:spPr>
          <a:xfrm>
            <a:off x="5687736" y="5187264"/>
            <a:ext cx="2365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HttpMessageConverter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문자열이면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StringConverter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객체이면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JsonConverter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A46BBF3-47B9-3181-E90F-AFD1DF12F468}"/>
              </a:ext>
            </a:extLst>
          </p:cNvPr>
          <p:cNvSpPr/>
          <p:nvPr/>
        </p:nvSpPr>
        <p:spPr>
          <a:xfrm>
            <a:off x="5687736" y="3496296"/>
            <a:ext cx="1722922" cy="5097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helloController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1480D7-B333-AC49-8E43-523A81D490D8}"/>
              </a:ext>
            </a:extLst>
          </p:cNvPr>
          <p:cNvSpPr/>
          <p:nvPr/>
        </p:nvSpPr>
        <p:spPr>
          <a:xfrm>
            <a:off x="6534390" y="4322545"/>
            <a:ext cx="2030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@ResposeBody</a:t>
            </a:r>
          </a:p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return: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참조변수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(key:value)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601697-C504-030B-BE3A-984CE01D06A8}"/>
              </a:ext>
            </a:extLst>
          </p:cNvPr>
          <p:cNvSpPr/>
          <p:nvPr/>
        </p:nvSpPr>
        <p:spPr>
          <a:xfrm>
            <a:off x="1610684" y="4952065"/>
            <a:ext cx="2027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{key:value}</a:t>
            </a:r>
          </a:p>
        </p:txBody>
      </p:sp>
    </p:spTree>
    <p:extLst>
      <p:ext uri="{BB962C8B-B14F-4D97-AF65-F5344CB8AC3E}">
        <p14:creationId xmlns:p14="http://schemas.microsoft.com/office/powerpoint/2010/main" val="2334930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5.1 Spring Boot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A1B4E3A-A2F3-9961-FC98-51E3C89DC95F}"/>
              </a:ext>
            </a:extLst>
          </p:cNvPr>
          <p:cNvSpPr txBox="1"/>
          <p:nvPr/>
        </p:nvSpPr>
        <p:spPr>
          <a:xfrm>
            <a:off x="415634" y="956173"/>
            <a:ext cx="4609372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endParaRPr lang="ko-KR" altLang="en-US" sz="1000" dirty="0">
              <a:solidFill>
                <a:srgbClr val="C7DD0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@Controller</a:t>
            </a:r>
          </a:p>
          <a:p>
            <a:pPr algn="l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HelloController</a:t>
            </a:r>
            <a:r>
              <a:rPr lang="en-US" altLang="ko-KR" sz="1000" u="sng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endParaRPr lang="ko-KR" altLang="en-US" sz="1000" dirty="0">
              <a:solidFill>
                <a:srgbClr val="C7DD0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@GetMapping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"api-one"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@ResponseBody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apiOne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@RequestParam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"fruit"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fruit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쿼리 파라미터 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fruit</a:t>
            </a:r>
            <a:r>
              <a:rPr lang="ko-KR" altLang="en-US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값 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fruit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@GetMapping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"api-two"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@ResponseBody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FruitInfo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apiTwo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@RequestParam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"fruit"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fruit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FruitInfo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fruitInfo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FruitInfo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fruitInfo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setFruit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fruit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fruitInfo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예시용 </a:t>
            </a:r>
            <a:r>
              <a:rPr lang="en-US" altLang="ko-KR" sz="1000" dirty="0">
                <a:solidFill>
                  <a:srgbClr val="C7DD0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</a:p>
          <a:p>
            <a:pPr lvl="1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FruitInfo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2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fruit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getFruit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3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fruit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setFruit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fruit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3"/>
            <a:r>
              <a:rPr lang="en-US" altLang="ko-KR" sz="1000" dirty="0" err="1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fruit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fruit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33DAC4-3396-8529-05E8-F7076B80F67C}"/>
              </a:ext>
            </a:extLst>
          </p:cNvPr>
          <p:cNvSpPr/>
          <p:nvPr/>
        </p:nvSpPr>
        <p:spPr>
          <a:xfrm>
            <a:off x="950482" y="1608100"/>
            <a:ext cx="1431991" cy="304589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E69777-231B-83D1-6BE5-444D7C4E871A}"/>
              </a:ext>
            </a:extLst>
          </p:cNvPr>
          <p:cNvSpPr/>
          <p:nvPr/>
        </p:nvSpPr>
        <p:spPr>
          <a:xfrm>
            <a:off x="5171434" y="1262115"/>
            <a:ext cx="6447318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String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전송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@GetMapping()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@ResposeBody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 명시한다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7" name="연결선: 꺾임 37">
            <a:extLst>
              <a:ext uri="{FF2B5EF4-FFF2-40B4-BE49-F238E27FC236}">
                <a16:creationId xmlns:a16="http://schemas.microsoft.com/office/drawing/2014/main" id="{3858E876-3981-B5E2-C9DB-DC69BEB40CB9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2382473" y="1590507"/>
            <a:ext cx="2788961" cy="16988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6B4158-D385-439D-C00D-C0984648B156}"/>
              </a:ext>
            </a:extLst>
          </p:cNvPr>
          <p:cNvSpPr/>
          <p:nvPr/>
        </p:nvSpPr>
        <p:spPr>
          <a:xfrm>
            <a:off x="1404886" y="2070787"/>
            <a:ext cx="2957389" cy="16680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C0DDF3-A657-A7EE-2504-55551E15100A}"/>
              </a:ext>
            </a:extLst>
          </p:cNvPr>
          <p:cNvSpPr/>
          <p:nvPr/>
        </p:nvSpPr>
        <p:spPr>
          <a:xfrm>
            <a:off x="5171434" y="1988650"/>
            <a:ext cx="6447318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자동으로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HttpMessageConverter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StringConverter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동작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30" name="연결선: 꺾임 37">
            <a:extLst>
              <a:ext uri="{FF2B5EF4-FFF2-40B4-BE49-F238E27FC236}">
                <a16:creationId xmlns:a16="http://schemas.microsoft.com/office/drawing/2014/main" id="{DD5348A3-00D2-F6C0-4DF7-97384BA20A3E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4362275" y="2154191"/>
            <a:ext cx="809159" cy="126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DFFBC3-C962-91E2-6BD4-7D3AC27867E7}"/>
              </a:ext>
            </a:extLst>
          </p:cNvPr>
          <p:cNvSpPr/>
          <p:nvPr/>
        </p:nvSpPr>
        <p:spPr>
          <a:xfrm>
            <a:off x="934619" y="2524269"/>
            <a:ext cx="1431991" cy="304589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1A4F23-C748-1F97-939B-97C665733A7C}"/>
              </a:ext>
            </a:extLst>
          </p:cNvPr>
          <p:cNvSpPr/>
          <p:nvPr/>
        </p:nvSpPr>
        <p:spPr>
          <a:xfrm>
            <a:off x="1389024" y="2986956"/>
            <a:ext cx="2478302" cy="75453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DD76AA0-6AC4-1E90-6E5F-5EBDF0C56D92}"/>
              </a:ext>
            </a:extLst>
          </p:cNvPr>
          <p:cNvSpPr/>
          <p:nvPr/>
        </p:nvSpPr>
        <p:spPr>
          <a:xfrm>
            <a:off x="5171434" y="3597894"/>
            <a:ext cx="6447318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json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전송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참조변수를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자동으로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JsonConverter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동작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fruitInfo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저장되어 있는 데이터가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{“key”:”value”}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형태로 출력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cxnSp>
        <p:nvCxnSpPr>
          <p:cNvPr id="40" name="연결선: 꺾임 37">
            <a:extLst>
              <a:ext uri="{FF2B5EF4-FFF2-40B4-BE49-F238E27FC236}">
                <a16:creationId xmlns:a16="http://schemas.microsoft.com/office/drawing/2014/main" id="{F8A09320-D036-2637-B385-52E9B238A014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3867326" y="3364223"/>
            <a:ext cx="1304108" cy="70056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2FC6D8EE-BB10-E3B4-E390-D1554F323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434" y="2392019"/>
            <a:ext cx="3343275" cy="7239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19695680-D316-21CA-5682-7D748CCEC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434" y="4603453"/>
            <a:ext cx="3467100" cy="800100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D9098F56-DE2C-D728-C2B5-EE795CE6F298}"/>
              </a:ext>
            </a:extLst>
          </p:cNvPr>
          <p:cNvSpPr/>
          <p:nvPr/>
        </p:nvSpPr>
        <p:spPr>
          <a:xfrm>
            <a:off x="7877262" y="4657408"/>
            <a:ext cx="697040" cy="258541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E85E142-2A11-ED83-4090-A0E4E7B7D790}"/>
              </a:ext>
            </a:extLst>
          </p:cNvPr>
          <p:cNvSpPr/>
          <p:nvPr/>
        </p:nvSpPr>
        <p:spPr>
          <a:xfrm>
            <a:off x="7852094" y="2434800"/>
            <a:ext cx="527136" cy="210251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38643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배운 내용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8406" y="875239"/>
            <a:ext cx="5392190" cy="5375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Project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Project import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Project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동작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정적 컨텐츠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Template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98977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Spring Boot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56173"/>
            <a:ext cx="8030096" cy="2978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설치하기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Eclipse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market place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Tools 4 (aka Spring Tool Suite 4) 4.16.1 RELEASE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install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라이선스 동의 창이 뜨면 동의 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finish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창이 꺼지고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설치가 진행됨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우측 하단에서 진행 상황 확인 가능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Trust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창이 뜨면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all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클릭 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Trust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Selected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설치가 완료되면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Restart now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창이 뜨고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재시작을 하면 설치가 완료된다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789335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Project </a:t>
            </a:r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sz="3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56173"/>
            <a:ext cx="8030096" cy="824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Project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생성하기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https://start.spring.io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페이지에서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쉽게 생성할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E65654-6F89-6424-0F5E-1C9CAB778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4" y="1842904"/>
            <a:ext cx="5680366" cy="441268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292618A-71DA-652D-E9E2-5B3BDCE64E86}"/>
              </a:ext>
            </a:extLst>
          </p:cNvPr>
          <p:cNvSpPr/>
          <p:nvPr/>
        </p:nvSpPr>
        <p:spPr>
          <a:xfrm>
            <a:off x="776362" y="2525657"/>
            <a:ext cx="2201730" cy="548033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7A7F2E-4B31-C58F-BB64-B66E04121477}"/>
              </a:ext>
            </a:extLst>
          </p:cNvPr>
          <p:cNvSpPr/>
          <p:nvPr/>
        </p:nvSpPr>
        <p:spPr>
          <a:xfrm>
            <a:off x="6179127" y="1860381"/>
            <a:ext cx="5884242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 &amp; Language</a:t>
            </a:r>
            <a:endParaRPr lang="en-US" altLang="ko-KR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Gradle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Maven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 선택을 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요즘은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Gradle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더 많이 사용한다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사용할 언어를 선택하면 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언어를 사용한다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9" name="연결선: 꺾임 37">
            <a:extLst>
              <a:ext uri="{FF2B5EF4-FFF2-40B4-BE49-F238E27FC236}">
                <a16:creationId xmlns:a16="http://schemas.microsoft.com/office/drawing/2014/main" id="{CBE46D83-FEA9-9FA5-C60D-81812EC6C1D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978092" y="2327272"/>
            <a:ext cx="3201035" cy="472402"/>
          </a:xfrm>
          <a:prstGeom prst="bentConnector3">
            <a:avLst>
              <a:gd name="adj1" fmla="val 702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ECA129-A694-994F-820C-520429E69F4C}"/>
              </a:ext>
            </a:extLst>
          </p:cNvPr>
          <p:cNvSpPr/>
          <p:nvPr/>
        </p:nvSpPr>
        <p:spPr>
          <a:xfrm>
            <a:off x="776362" y="3097174"/>
            <a:ext cx="1614500" cy="548033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892A0A-6B3A-9013-0AF6-683E09DBB5EE}"/>
              </a:ext>
            </a:extLst>
          </p:cNvPr>
          <p:cNvSpPr/>
          <p:nvPr/>
        </p:nvSpPr>
        <p:spPr>
          <a:xfrm>
            <a:off x="6179127" y="4147985"/>
            <a:ext cx="5884242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</a:t>
            </a:r>
            <a:endParaRPr lang="en-US" altLang="ko-KR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Version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선택한다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버전 중 가장 최신 버전을 선택한다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6" name="연결선: 꺾임 37">
            <a:extLst>
              <a:ext uri="{FF2B5EF4-FFF2-40B4-BE49-F238E27FC236}">
                <a16:creationId xmlns:a16="http://schemas.microsoft.com/office/drawing/2014/main" id="{E244456B-1C6F-DF14-8008-0DAC4492F5A1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390862" y="3371191"/>
            <a:ext cx="3788265" cy="1105186"/>
          </a:xfrm>
          <a:prstGeom prst="bentConnector3">
            <a:avLst>
              <a:gd name="adj1" fmla="val 2276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6E0DAB-50CE-D11B-3544-4F923CAFAAC7}"/>
              </a:ext>
            </a:extLst>
          </p:cNvPr>
          <p:cNvSpPr/>
          <p:nvPr/>
        </p:nvSpPr>
        <p:spPr>
          <a:xfrm>
            <a:off x="776361" y="3726845"/>
            <a:ext cx="2361121" cy="1843445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0DBAB51-8008-876F-C48B-55D35A2C6D50}"/>
              </a:ext>
            </a:extLst>
          </p:cNvPr>
          <p:cNvSpPr/>
          <p:nvPr/>
        </p:nvSpPr>
        <p:spPr>
          <a:xfrm>
            <a:off x="6179127" y="5018735"/>
            <a:ext cx="5884242" cy="121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 Metadata</a:t>
            </a:r>
            <a:endParaRPr lang="en-US" altLang="ko-KR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Group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회사명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Artifact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프로젝트 명을 입력한다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나머지는 자동으로 입력된다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Packaging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타입을 선택하고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Version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선택한다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25" name="연결선: 꺾임 37">
            <a:extLst>
              <a:ext uri="{FF2B5EF4-FFF2-40B4-BE49-F238E27FC236}">
                <a16:creationId xmlns:a16="http://schemas.microsoft.com/office/drawing/2014/main" id="{4EEA3AE5-B09C-463C-1868-7533F3D2991D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3137482" y="4648568"/>
            <a:ext cx="3041645" cy="97555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0AE2A39-3397-5AD8-E367-134490E61E39}"/>
              </a:ext>
            </a:extLst>
          </p:cNvPr>
          <p:cNvSpPr/>
          <p:nvPr/>
        </p:nvSpPr>
        <p:spPr>
          <a:xfrm>
            <a:off x="3338819" y="2543454"/>
            <a:ext cx="2441195" cy="1563053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1066D5-14CC-25CB-8583-241CB01EF0A2}"/>
              </a:ext>
            </a:extLst>
          </p:cNvPr>
          <p:cNvSpPr/>
          <p:nvPr/>
        </p:nvSpPr>
        <p:spPr>
          <a:xfrm>
            <a:off x="6179127" y="2997374"/>
            <a:ext cx="5884242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Dependencies</a:t>
            </a:r>
            <a:endParaRPr lang="en-US" altLang="ko-KR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사용하고자 하는 다양한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Dependencies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추가할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Thymeleaf Dependencies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추가한다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30" name="연결선: 꺾임 37">
            <a:extLst>
              <a:ext uri="{FF2B5EF4-FFF2-40B4-BE49-F238E27FC236}">
                <a16:creationId xmlns:a16="http://schemas.microsoft.com/office/drawing/2014/main" id="{152BCFDF-3AF2-18F6-0429-84C28149D0D0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5780014" y="3324981"/>
            <a:ext cx="399113" cy="13928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4652A08-465A-5B19-DD93-36C0E1F52DEA}"/>
              </a:ext>
            </a:extLst>
          </p:cNvPr>
          <p:cNvSpPr/>
          <p:nvPr/>
        </p:nvSpPr>
        <p:spPr>
          <a:xfrm flipV="1">
            <a:off x="1770077" y="6006516"/>
            <a:ext cx="1073791" cy="21692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060882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Project import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56173"/>
            <a:ext cx="8030096" cy="2547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생성한 프로젝트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압축파일을 원하는 위치에 압축을 해제한다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eclipse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 Explorer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 우 클릭하여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선택한다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Gradle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Existing Gradle Project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압축 해제해둔 폴더를 선택한 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finish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로딩되기를 기다리고 로딩이 끝나면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완료된다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2441763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Project </a:t>
            </a:r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lang="en-US" altLang="ko-KR" sz="3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56173"/>
            <a:ext cx="10917892" cy="3409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구조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src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나뉘어 지고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main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다시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resource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나뉘어 진다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서버에서 요청을 처리하기 위한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resource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사용자에게 보여지는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들어간다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하위 폴더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내려가 보면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프로젝트명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파일은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실행하기 위한 핵심 파일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   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파일을 실행하면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서버가 실행되고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localhost:8080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페이지에 접속할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resource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다시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templates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나뉘어진다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외부에 드러나는 정적인 페이지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templates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외부에 드러나지 않는 동적인 페이지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들어간다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                          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동적인 페이지는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파일에서 처리를 해줘야 사용자에게 보여진다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680284218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Spring Boot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56173"/>
            <a:ext cx="8030096" cy="1685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정적 컨텐츠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localhost:8080/hello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으로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요청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우선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Container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관련 컨트롤러가 있는지 확인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컨트롤러가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없으면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resources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아래에 있는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hello.html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찾아 응답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27200F-829A-6D3B-C182-08A33623D3F6}"/>
              </a:ext>
            </a:extLst>
          </p:cNvPr>
          <p:cNvSpPr/>
          <p:nvPr/>
        </p:nvSpPr>
        <p:spPr>
          <a:xfrm>
            <a:off x="348522" y="3011648"/>
            <a:ext cx="1262164" cy="31039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브라우저 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Client 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162E53-ED52-271A-67DF-5FDC02AEF1D4}"/>
              </a:ext>
            </a:extLst>
          </p:cNvPr>
          <p:cNvSpPr/>
          <p:nvPr/>
        </p:nvSpPr>
        <p:spPr>
          <a:xfrm>
            <a:off x="4159729" y="2776757"/>
            <a:ext cx="5081873" cy="35401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01ECF7-E832-B8EE-B3D3-B6112981F31B}"/>
              </a:ext>
            </a:extLst>
          </p:cNvPr>
          <p:cNvSpPr/>
          <p:nvPr/>
        </p:nvSpPr>
        <p:spPr>
          <a:xfrm>
            <a:off x="3638404" y="3011648"/>
            <a:ext cx="1042654" cy="3103925"/>
          </a:xfrm>
          <a:prstGeom prst="rect">
            <a:avLst/>
          </a:prstGeom>
          <a:solidFill>
            <a:srgbClr val="E7E6E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톰캣 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A75F26-61B1-FE38-3506-A6ECF0F56666}"/>
              </a:ext>
            </a:extLst>
          </p:cNvPr>
          <p:cNvSpPr/>
          <p:nvPr/>
        </p:nvSpPr>
        <p:spPr>
          <a:xfrm>
            <a:off x="5202383" y="3011648"/>
            <a:ext cx="3616261" cy="13338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 Container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93A6D4-A9F6-DD20-6662-4DB9BC404FC8}"/>
              </a:ext>
            </a:extLst>
          </p:cNvPr>
          <p:cNvSpPr/>
          <p:nvPr/>
        </p:nvSpPr>
        <p:spPr>
          <a:xfrm>
            <a:off x="1610684" y="3130778"/>
            <a:ext cx="2027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localhost:8080/hello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A248B40-66B9-692F-429E-34D5328D0910}"/>
              </a:ext>
            </a:extLst>
          </p:cNvPr>
          <p:cNvCxnSpPr>
            <a:cxnSpLocks/>
          </p:cNvCxnSpPr>
          <p:nvPr/>
        </p:nvCxnSpPr>
        <p:spPr>
          <a:xfrm>
            <a:off x="1610686" y="3598781"/>
            <a:ext cx="20277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B4E8DB9-224C-E5FD-E311-13560AFE4B6F}"/>
              </a:ext>
            </a:extLst>
          </p:cNvPr>
          <p:cNvCxnSpPr>
            <a:cxnSpLocks/>
          </p:cNvCxnSpPr>
          <p:nvPr/>
        </p:nvCxnSpPr>
        <p:spPr>
          <a:xfrm>
            <a:off x="4337108" y="3751181"/>
            <a:ext cx="135062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B040467-9745-80BE-4EBD-51530F6281CA}"/>
              </a:ext>
            </a:extLst>
          </p:cNvPr>
          <p:cNvCxnSpPr>
            <a:cxnSpLocks/>
          </p:cNvCxnSpPr>
          <p:nvPr/>
        </p:nvCxnSpPr>
        <p:spPr>
          <a:xfrm>
            <a:off x="4337108" y="3917478"/>
            <a:ext cx="1208015" cy="15118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F119DD4-A38D-60DA-DE40-B728A640312B}"/>
              </a:ext>
            </a:extLst>
          </p:cNvPr>
          <p:cNvCxnSpPr>
            <a:cxnSpLocks/>
          </p:cNvCxnSpPr>
          <p:nvPr/>
        </p:nvCxnSpPr>
        <p:spPr>
          <a:xfrm flipH="1">
            <a:off x="1610684" y="5602132"/>
            <a:ext cx="352337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0E231E-00EC-0E08-E260-C84338706566}"/>
              </a:ext>
            </a:extLst>
          </p:cNvPr>
          <p:cNvSpPr/>
          <p:nvPr/>
        </p:nvSpPr>
        <p:spPr>
          <a:xfrm>
            <a:off x="5996653" y="3496848"/>
            <a:ext cx="20277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hello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컨트롤러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778A7EE-917F-BDCE-35E5-20DBC167B43A}"/>
              </a:ext>
            </a:extLst>
          </p:cNvPr>
          <p:cNvSpPr/>
          <p:nvPr/>
        </p:nvSpPr>
        <p:spPr>
          <a:xfrm>
            <a:off x="5101281" y="5463632"/>
            <a:ext cx="21556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resources/static/hello.html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08EFE8-875E-2006-41A7-228E62FE5713}"/>
              </a:ext>
            </a:extLst>
          </p:cNvPr>
          <p:cNvSpPr/>
          <p:nvPr/>
        </p:nvSpPr>
        <p:spPr>
          <a:xfrm>
            <a:off x="1610684" y="5146806"/>
            <a:ext cx="2027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응답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hello.html</a:t>
            </a:r>
          </a:p>
        </p:txBody>
      </p:sp>
    </p:spTree>
    <p:extLst>
      <p:ext uri="{BB962C8B-B14F-4D97-AF65-F5344CB8AC3E}">
        <p14:creationId xmlns:p14="http://schemas.microsoft.com/office/powerpoint/2010/main" val="66332064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5.1 Spring Boot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2BD2CB-D8B8-3599-4035-6929AECE86C2}"/>
              </a:ext>
            </a:extLst>
          </p:cNvPr>
          <p:cNvSpPr txBox="1"/>
          <p:nvPr/>
        </p:nvSpPr>
        <p:spPr>
          <a:xfrm>
            <a:off x="415634" y="956172"/>
            <a:ext cx="2502016" cy="17851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DOCTYPE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html&gt;</a:t>
            </a:r>
          </a:p>
          <a:p>
            <a:pPr algn="l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 charset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"UTF-8"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Insert title here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환영합니다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Welcome Page ...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6EA88D-0A30-A35B-7051-E9F2E5F46F50}"/>
              </a:ext>
            </a:extLst>
          </p:cNvPr>
          <p:cNvSpPr txBox="1"/>
          <p:nvPr/>
        </p:nvSpPr>
        <p:spPr>
          <a:xfrm>
            <a:off x="3194108" y="956172"/>
            <a:ext cx="3198303" cy="17851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DOCTYPE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html&gt;</a:t>
            </a:r>
          </a:p>
          <a:p>
            <a:pPr algn="l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 charset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"UTF-8"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Insert title here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정적 컨텐츠입니다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index-static.html 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파일입니다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F02E6B-9EBB-1064-BB2D-6A243F38CC29}"/>
              </a:ext>
            </a:extLst>
          </p:cNvPr>
          <p:cNvSpPr/>
          <p:nvPr/>
        </p:nvSpPr>
        <p:spPr>
          <a:xfrm>
            <a:off x="588796" y="2741276"/>
            <a:ext cx="21556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index.html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DA0204-D5A6-F2EA-8E14-5BAE088C704E}"/>
              </a:ext>
            </a:extLst>
          </p:cNvPr>
          <p:cNvSpPr/>
          <p:nvPr/>
        </p:nvSpPr>
        <p:spPr>
          <a:xfrm>
            <a:off x="3715413" y="2741276"/>
            <a:ext cx="21556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index-static.html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88329A1-90E7-47DF-EB7A-B0136996A696}"/>
              </a:ext>
            </a:extLst>
          </p:cNvPr>
          <p:cNvSpPr/>
          <p:nvPr/>
        </p:nvSpPr>
        <p:spPr>
          <a:xfrm>
            <a:off x="6678169" y="1253496"/>
            <a:ext cx="5288880" cy="1487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정적 페이지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index.html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index-static.html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localhost:8080/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페이지명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.html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요청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하면 사용자에게 보여진다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index.html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따로 접근을 하지 않아도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localhost:8080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요청하면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tomcat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페이지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index.html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보여준다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166DA41-E1EA-9C74-F8C7-088954E5F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4" y="3449140"/>
            <a:ext cx="2314575" cy="14478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1B5734A-700B-9FF0-8EED-BA8B5C2DC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108" y="3449141"/>
            <a:ext cx="3484061" cy="14478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5283A37D-D62E-7D8A-20D9-D952C60FF399}"/>
              </a:ext>
            </a:extLst>
          </p:cNvPr>
          <p:cNvSpPr/>
          <p:nvPr/>
        </p:nvSpPr>
        <p:spPr>
          <a:xfrm>
            <a:off x="1669409" y="3456316"/>
            <a:ext cx="989901" cy="27103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0445A2-F4D0-C1FE-7351-E697C9FC9FB2}"/>
              </a:ext>
            </a:extLst>
          </p:cNvPr>
          <p:cNvSpPr/>
          <p:nvPr/>
        </p:nvSpPr>
        <p:spPr>
          <a:xfrm>
            <a:off x="4475906" y="3457529"/>
            <a:ext cx="1958449" cy="27103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93783566-1576-3552-6152-526434052450}"/>
              </a:ext>
            </a:extLst>
          </p:cNvPr>
          <p:cNvSpPr/>
          <p:nvPr/>
        </p:nvSpPr>
        <p:spPr>
          <a:xfrm>
            <a:off x="1493240" y="3018275"/>
            <a:ext cx="176169" cy="39058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0EE8522B-1F30-98C2-6B3C-1690DA1420CA}"/>
              </a:ext>
            </a:extLst>
          </p:cNvPr>
          <p:cNvSpPr/>
          <p:nvPr/>
        </p:nvSpPr>
        <p:spPr>
          <a:xfrm>
            <a:off x="4848053" y="3026663"/>
            <a:ext cx="176169" cy="39058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590394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Spring Boot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956173"/>
            <a:ext cx="10020271" cy="1685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MVC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Template(Thymeleaf)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localhost:8080/hello-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으로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요청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key:value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형태로 값을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에게 전달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명을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viewResolver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반환되는 값과 동일한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찾아가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Thymeleaf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에게 처리를 요청하고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변환하여 응답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27200F-829A-6D3B-C182-08A33623D3F6}"/>
              </a:ext>
            </a:extLst>
          </p:cNvPr>
          <p:cNvSpPr/>
          <p:nvPr/>
        </p:nvSpPr>
        <p:spPr>
          <a:xfrm>
            <a:off x="348522" y="3011648"/>
            <a:ext cx="1262164" cy="31039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브라우저 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Client 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162E53-ED52-271A-67DF-5FDC02AEF1D4}"/>
              </a:ext>
            </a:extLst>
          </p:cNvPr>
          <p:cNvSpPr/>
          <p:nvPr/>
        </p:nvSpPr>
        <p:spPr>
          <a:xfrm>
            <a:off x="4159729" y="2776757"/>
            <a:ext cx="5081873" cy="35401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01ECF7-E832-B8EE-B3D3-B6112981F31B}"/>
              </a:ext>
            </a:extLst>
          </p:cNvPr>
          <p:cNvSpPr/>
          <p:nvPr/>
        </p:nvSpPr>
        <p:spPr>
          <a:xfrm>
            <a:off x="3638404" y="3011648"/>
            <a:ext cx="1042654" cy="3103925"/>
          </a:xfrm>
          <a:prstGeom prst="rect">
            <a:avLst/>
          </a:prstGeom>
          <a:solidFill>
            <a:srgbClr val="E7E6E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톰캣 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A75F26-61B1-FE38-3506-A6ECF0F56666}"/>
              </a:ext>
            </a:extLst>
          </p:cNvPr>
          <p:cNvSpPr/>
          <p:nvPr/>
        </p:nvSpPr>
        <p:spPr>
          <a:xfrm>
            <a:off x="5202383" y="3011648"/>
            <a:ext cx="3616261" cy="31039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 Container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93A6D4-A9F6-DD20-6662-4DB9BC404FC8}"/>
              </a:ext>
            </a:extLst>
          </p:cNvPr>
          <p:cNvSpPr/>
          <p:nvPr/>
        </p:nvSpPr>
        <p:spPr>
          <a:xfrm>
            <a:off x="1610684" y="3281780"/>
            <a:ext cx="2027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localhost:8080/hello-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A248B40-66B9-692F-429E-34D5328D0910}"/>
              </a:ext>
            </a:extLst>
          </p:cNvPr>
          <p:cNvCxnSpPr>
            <a:cxnSpLocks/>
          </p:cNvCxnSpPr>
          <p:nvPr/>
        </p:nvCxnSpPr>
        <p:spPr>
          <a:xfrm>
            <a:off x="1610686" y="3749783"/>
            <a:ext cx="20277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B4E8DB9-224C-E5FD-E311-13560AFE4B6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681058" y="3743445"/>
            <a:ext cx="1006678" cy="77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B040467-9745-80BE-4EBD-51530F6281CA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6549197" y="4006065"/>
            <a:ext cx="0" cy="11527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F119DD4-A38D-60DA-DE40-B728A640312B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1610684" y="5413731"/>
            <a:ext cx="4077052" cy="1841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778A7EE-917F-BDCE-35E5-20DBC167B43A}"/>
              </a:ext>
            </a:extLst>
          </p:cNvPr>
          <p:cNvSpPr/>
          <p:nvPr/>
        </p:nvSpPr>
        <p:spPr>
          <a:xfrm>
            <a:off x="5366349" y="5632264"/>
            <a:ext cx="2365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templates/hello-mvc.html</a:t>
            </a:r>
          </a:p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(Thymeleaf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템플릿 엔진 처리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A46BBF3-47B9-3181-E90F-AFD1DF12F468}"/>
              </a:ext>
            </a:extLst>
          </p:cNvPr>
          <p:cNvSpPr/>
          <p:nvPr/>
        </p:nvSpPr>
        <p:spPr>
          <a:xfrm>
            <a:off x="5687736" y="3496296"/>
            <a:ext cx="1722922" cy="5097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helloController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321376C-BA9F-04C2-2F44-72E0F876461C}"/>
              </a:ext>
            </a:extLst>
          </p:cNvPr>
          <p:cNvSpPr/>
          <p:nvPr/>
        </p:nvSpPr>
        <p:spPr>
          <a:xfrm>
            <a:off x="5687736" y="5158846"/>
            <a:ext cx="1722922" cy="5097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viewResolver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1480D7-B333-AC49-8E43-523A81D490D8}"/>
              </a:ext>
            </a:extLst>
          </p:cNvPr>
          <p:cNvSpPr/>
          <p:nvPr/>
        </p:nvSpPr>
        <p:spPr>
          <a:xfrm>
            <a:off x="6534390" y="4322545"/>
            <a:ext cx="15480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return : hello-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model(key:value)</a:t>
            </a:r>
          </a:p>
        </p:txBody>
      </p:sp>
    </p:spTree>
    <p:extLst>
      <p:ext uri="{BB962C8B-B14F-4D97-AF65-F5344CB8AC3E}">
        <p14:creationId xmlns:p14="http://schemas.microsoft.com/office/powerpoint/2010/main" val="470042849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30924</TotalTime>
  <Words>1313</Words>
  <Application>Microsoft Office PowerPoint</Application>
  <PresentationFormat>와이드스크린</PresentationFormat>
  <Paragraphs>201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D2Coding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1213</cp:revision>
  <dcterms:created xsi:type="dcterms:W3CDTF">2019-12-23T00:32:35Z</dcterms:created>
  <dcterms:modified xsi:type="dcterms:W3CDTF">2022-11-15T14:08:25Z</dcterms:modified>
</cp:coreProperties>
</file>