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8" r:id="rId3"/>
    <p:sldId id="426" r:id="rId4"/>
    <p:sldId id="419" r:id="rId5"/>
    <p:sldId id="427" r:id="rId6"/>
    <p:sldId id="428" r:id="rId7"/>
    <p:sldId id="429" r:id="rId8"/>
    <p:sldId id="382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805450" y="2490281"/>
            <a:ext cx="4581127" cy="1969770"/>
            <a:chOff x="3805450" y="1767838"/>
            <a:chExt cx="4581127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2022-08-16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805450" y="2537279"/>
              <a:ext cx="45811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넘기기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829696" cy="452431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&lt;style&gt;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{ width: 500px; height: 350px; }</a:t>
            </a:r>
          </a:p>
          <a:p>
            <a:r>
              <a:rPr lang="en-US" altLang="ko-KR" sz="1200" dirty="0"/>
              <a:t>    .mySlides { display: none; }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a.leftbtn</a:t>
            </a:r>
            <a:r>
              <a:rPr lang="en-US" altLang="ko-KR" sz="1200" dirty="0"/>
              <a:t> { position: absolute; top: 45%; left: 0; }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a.rightbtn</a:t>
            </a:r>
            <a:r>
              <a:rPr lang="en-US" altLang="ko-KR" sz="1200" dirty="0"/>
              <a:t> { position: absolute; top: 45%; right: 0; }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div.large</a:t>
            </a:r>
            <a:r>
              <a:rPr lang="en-US" altLang="ko-KR" sz="1200" dirty="0"/>
              <a:t> { max-width: 100%; position: relative; }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div.small</a:t>
            </a:r>
            <a:r>
              <a:rPr lang="en-US" altLang="ko-KR" sz="1200" dirty="0"/>
              <a:t> { max-width: 500px; position: relative; }</a:t>
            </a:r>
          </a:p>
          <a:p>
            <a:r>
              <a:rPr lang="en-US" altLang="ko-KR" sz="1200" dirty="0"/>
              <a:t>&lt;/style&gt;</a:t>
            </a:r>
          </a:p>
          <a:p>
            <a:r>
              <a:rPr lang="en-US" altLang="ko-KR" sz="1200" dirty="0"/>
              <a:t>&lt;script&gt;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slideIndex</a:t>
            </a:r>
            <a:r>
              <a:rPr lang="en-US" altLang="ko-KR" sz="1200" dirty="0"/>
              <a:t>=1;</a:t>
            </a:r>
          </a:p>
          <a:p>
            <a:r>
              <a:rPr lang="en-US" altLang="ko-KR" sz="1200" dirty="0"/>
              <a:t>    function </a:t>
            </a:r>
            <a:r>
              <a:rPr lang="en-US" altLang="ko-KR" sz="1200" dirty="0" err="1"/>
              <a:t>plusDivs</a:t>
            </a:r>
            <a:r>
              <a:rPr lang="en-US" altLang="ko-KR" sz="1200" dirty="0"/>
              <a:t>(n){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showDivs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slideIndex</a:t>
            </a:r>
            <a:r>
              <a:rPr lang="en-US" altLang="ko-KR" sz="1200" dirty="0"/>
              <a:t> += n);</a:t>
            </a:r>
          </a:p>
          <a:p>
            <a:r>
              <a:rPr lang="en-US" altLang="ko-KR" sz="1200" dirty="0"/>
              <a:t>    }</a:t>
            </a:r>
          </a:p>
          <a:p>
            <a:r>
              <a:rPr lang="en-US" altLang="ko-KR" sz="1200" dirty="0"/>
              <a:t>    function </a:t>
            </a:r>
            <a:r>
              <a:rPr lang="en-US" altLang="ko-KR" sz="1200" dirty="0" err="1"/>
              <a:t>showDivs</a:t>
            </a:r>
            <a:r>
              <a:rPr lang="en-US" altLang="ko-KR" sz="1200" dirty="0"/>
              <a:t>(n){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document.getElementsByClassName</a:t>
            </a:r>
            <a:r>
              <a:rPr lang="en-US" altLang="ko-KR" sz="1200" dirty="0"/>
              <a:t>("mySlides");</a:t>
            </a:r>
          </a:p>
          <a:p>
            <a:r>
              <a:rPr lang="en-US" altLang="ko-KR" sz="1200" dirty="0"/>
              <a:t>        if(n &gt; </a:t>
            </a:r>
            <a:r>
              <a:rPr lang="en-US" altLang="ko-KR" sz="1200" dirty="0" err="1"/>
              <a:t>x.length</a:t>
            </a:r>
            <a:r>
              <a:rPr lang="en-US" altLang="ko-KR" sz="1200" dirty="0"/>
              <a:t>){slideIndex = 1}</a:t>
            </a:r>
          </a:p>
          <a:p>
            <a:r>
              <a:rPr lang="en-US" altLang="ko-KR" sz="1200" dirty="0"/>
              <a:t>        if(n &lt; 1){slideIndex = </a:t>
            </a:r>
            <a:r>
              <a:rPr lang="en-US" altLang="ko-KR" sz="1200" dirty="0" err="1"/>
              <a:t>x.length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   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x.length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            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style.display</a:t>
            </a:r>
            <a:r>
              <a:rPr lang="en-US" altLang="ko-KR" sz="1200" dirty="0"/>
              <a:t>="none"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x[slideIndex-1].</a:t>
            </a:r>
            <a:r>
              <a:rPr lang="en-US" altLang="ko-KR" sz="1200" dirty="0" err="1"/>
              <a:t>style.display</a:t>
            </a:r>
            <a:r>
              <a:rPr lang="en-US" altLang="ko-KR" sz="1200" dirty="0"/>
              <a:t>="block";</a:t>
            </a:r>
          </a:p>
          <a:p>
            <a:r>
              <a:rPr lang="en-US" altLang="ko-KR" sz="1200" dirty="0"/>
              <a:t>    }</a:t>
            </a:r>
          </a:p>
          <a:p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12572" y="2587366"/>
            <a:ext cx="4184118" cy="25914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42267" y="2544270"/>
            <a:ext cx="6658361" cy="26776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plusDivs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slideIndex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showDivs(n)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 후 함수 실행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showDivs(n)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mySlides class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가진 요소들을 객체로 저장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길이보다 커지면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slideIndex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사진으로 이동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작아지면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slideIndex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길이로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사진으로 이동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수만큼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반복하여 모든 이미지를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slideIndex-1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이미지를 표시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12572" y="1093639"/>
            <a:ext cx="3452599" cy="11507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965171" y="1669037"/>
            <a:ext cx="1377096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42267" y="976539"/>
            <a:ext cx="5455965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이미지의 크기 설정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.mySlides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모든 요소들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처음에는 표시하지 않음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.leftbtn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.rightbtn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 위치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설정하고 초기 위치를 설정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.large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.small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최대 너비를 설정하고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위치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706413" y="3883098"/>
            <a:ext cx="635854" cy="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2506" y="910479"/>
            <a:ext cx="4829696" cy="2492990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showDivs</a:t>
            </a:r>
            <a:r>
              <a:rPr lang="en-US" altLang="ko-KR" sz="1200" dirty="0"/>
              <a:t>(1)"&gt;</a:t>
            </a:r>
          </a:p>
          <a:p>
            <a:r>
              <a:rPr lang="en-US" altLang="ko-KR" sz="1200" dirty="0"/>
              <a:t>    &lt;div class="large" align="center"&gt;</a:t>
            </a:r>
          </a:p>
          <a:p>
            <a:r>
              <a:rPr lang="en-US" altLang="ko-KR" sz="1200" dirty="0"/>
              <a:t>        &lt;h2 align="center"&gt;Manual Slides&lt;/h2&gt;</a:t>
            </a:r>
          </a:p>
          <a:p>
            <a:r>
              <a:rPr lang="en-US" altLang="ko-KR" sz="1200" dirty="0"/>
              <a:t>        &lt;div class="small" align="center"&gt;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="../media/spade-A.png" class="mySlides"&gt;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="../media/spade-2.png" class="mySlides"&gt;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="../media/spade-3.png" class="mySlides"&gt;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="../media/spade-7.png" class="mySlides"&gt;</a:t>
            </a:r>
          </a:p>
          <a:p>
            <a:r>
              <a:rPr lang="en-US" altLang="ko-KR" sz="1200" dirty="0"/>
              <a:t>            &lt;a class="leftbtn"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="plusDivs(-1)"&gt;&lt;&lt;/a&gt;</a:t>
            </a:r>
          </a:p>
          <a:p>
            <a:r>
              <a:rPr lang="en-US" altLang="ko-KR" sz="1200" dirty="0"/>
              <a:t>            &lt;a class="rightbtn"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plusDivs</a:t>
            </a:r>
            <a:r>
              <a:rPr lang="en-US" altLang="ko-KR" sz="1200" dirty="0"/>
              <a:t>(1)"&gt;&gt;&lt;/a&gt;</a:t>
            </a:r>
          </a:p>
          <a:p>
            <a:r>
              <a:rPr lang="en-US" altLang="ko-KR" sz="1200" dirty="0"/>
              <a:t>        &lt;/div&gt;</a:t>
            </a:r>
          </a:p>
          <a:p>
            <a:r>
              <a:rPr lang="en-US" altLang="ko-KR" sz="1200" dirty="0"/>
              <a:t>    &lt;/div&gt;</a:t>
            </a:r>
          </a:p>
          <a:p>
            <a:r>
              <a:rPr lang="en-US" altLang="ko-KR" sz="1200" dirty="0"/>
              <a:t>&lt;/body&gt;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넘기기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4135" y="1151885"/>
            <a:ext cx="4009552" cy="200695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4563687" y="1693516"/>
            <a:ext cx="1497866" cy="46184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61553" y="1001018"/>
            <a:ext cx="4915638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leftbtn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	                           plusDivs( 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매개변수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전달하고 실행 시킴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.rightbtn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plusDivs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매개변수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전달하고 실행 시킴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040667" y="2720481"/>
            <a:ext cx="4936524" cy="1788251"/>
            <a:chOff x="6786700" y="4804757"/>
            <a:chExt cx="3768993" cy="13653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510" y="4804757"/>
              <a:ext cx="1716682" cy="1365314"/>
            </a:xfrm>
            <a:prstGeom prst="rect">
              <a:avLst/>
            </a:prstGeom>
            <a:noFill/>
            <a:ln w="28575">
              <a:noFill/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279" y="4804757"/>
              <a:ext cx="1716682" cy="1365314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6" name="타원 5"/>
            <p:cNvSpPr/>
            <p:nvPr/>
          </p:nvSpPr>
          <p:spPr>
            <a:xfrm>
              <a:off x="6786700" y="5444837"/>
              <a:ext cx="235235" cy="1922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01689" y="5444837"/>
              <a:ext cx="235235" cy="1922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15547" y="5444837"/>
              <a:ext cx="235235" cy="1922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320458" y="5444837"/>
              <a:ext cx="235235" cy="1922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419473" y="4715192"/>
            <a:ext cx="2456800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화살표를 두 번 클릭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8374872" y="3994678"/>
            <a:ext cx="285746" cy="15037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그리기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html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3383281" cy="360098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&lt;title&gt;Document&lt;/title&gt;</a:t>
            </a:r>
          </a:p>
          <a:p>
            <a:r>
              <a:rPr lang="en-US" altLang="ko-KR" sz="1200" dirty="0"/>
              <a:t>    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="02_graph.css"&gt;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="drawGraph1()"&gt;</a:t>
            </a:r>
          </a:p>
          <a:p>
            <a:r>
              <a:rPr lang="en-US" altLang="ko-KR" sz="1200" dirty="0"/>
              <a:t>    &lt;section id="section1"&gt;</a:t>
            </a:r>
          </a:p>
          <a:p>
            <a:r>
              <a:rPr lang="en-US" altLang="ko-KR" sz="1200" dirty="0"/>
              <a:t>        &lt;div class="container"&gt;</a:t>
            </a:r>
          </a:p>
          <a:p>
            <a:r>
              <a:rPr lang="en-US" altLang="ko-KR" sz="1200" dirty="0"/>
              <a:t>            &lt;div class="</a:t>
            </a:r>
            <a:r>
              <a:rPr lang="en-US" altLang="ko-KR" sz="1200" dirty="0" err="1"/>
              <a:t>leftBox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                &lt;div class="graph1" id="gr1"&gt;</a:t>
            </a:r>
          </a:p>
          <a:p>
            <a:r>
              <a:rPr lang="en-US" altLang="ko-KR" sz="1200" dirty="0"/>
              <a:t>                    &lt;canvas id="graph1"&gt;&lt;/canvas&gt;</a:t>
            </a:r>
          </a:p>
          <a:p>
            <a:r>
              <a:rPr lang="en-US" altLang="ko-KR" sz="1200" dirty="0"/>
              <a:t>                &lt;/div&gt;</a:t>
            </a:r>
          </a:p>
          <a:p>
            <a:r>
              <a:rPr lang="en-US" altLang="ko-KR" sz="1200" dirty="0"/>
              <a:t>            &lt;/div&gt;</a:t>
            </a:r>
          </a:p>
          <a:p>
            <a:r>
              <a:rPr lang="en-US" altLang="ko-KR" sz="1200" dirty="0"/>
              <a:t>        &lt;/div&gt;</a:t>
            </a:r>
          </a:p>
          <a:p>
            <a:r>
              <a:rPr lang="en-US" altLang="ko-KR" sz="1200" dirty="0"/>
              <a:t>    &lt;/section&gt;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="02_graph.js"&gt;&lt;/script&gt;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404138" y="2047039"/>
            <a:ext cx="3195273" cy="216751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3599411" y="2739537"/>
            <a:ext cx="988478" cy="39125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587889" y="2047039"/>
            <a:ext cx="4905246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02_graph.css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외부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불러옴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load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drawGraph1( 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실행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그래프를 나타낼 영역을 설정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02_graph.js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외부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불러옴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55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그리기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js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463936" cy="360098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function initialize() {</a:t>
            </a:r>
          </a:p>
          <a:p>
            <a:r>
              <a:rPr lang="en-US" altLang="ko-KR" sz="1200" dirty="0"/>
              <a:t>    graph1.width=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("gr1").offsetWidth;</a:t>
            </a:r>
          </a:p>
          <a:p>
            <a:r>
              <a:rPr lang="en-US" altLang="ko-KR" sz="1200" dirty="0"/>
              <a:t>    graph1.height=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("gr1").offsetHeight;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initialize();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var</a:t>
            </a:r>
            <a:r>
              <a:rPr lang="en-US" altLang="ko-KR" sz="1200" dirty="0"/>
              <a:t> grapInfo1 = {</a:t>
            </a:r>
          </a:p>
          <a:p>
            <a:r>
              <a:rPr lang="en-US" altLang="ko-KR" sz="1200" dirty="0"/>
              <a:t>    title : "</a:t>
            </a:r>
            <a:r>
              <a:rPr lang="ko-KR" altLang="en-US" sz="1200" dirty="0"/>
              <a:t>주요 도시 연평균 미세먼지 농도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    max : 35,</a:t>
            </a:r>
          </a:p>
          <a:p>
            <a:r>
              <a:rPr lang="en-US" altLang="ko-KR" sz="1200" dirty="0"/>
              <a:t>    data : [</a:t>
            </a:r>
          </a:p>
          <a:p>
            <a:r>
              <a:rPr lang="en-US" altLang="ko-KR" sz="1200" dirty="0"/>
              <a:t>        {city : "</a:t>
            </a:r>
            <a:r>
              <a:rPr lang="ko-KR" altLang="en-US" sz="1200" dirty="0"/>
              <a:t>서울</a:t>
            </a:r>
            <a:r>
              <a:rPr lang="en-US" altLang="ko-KR" sz="1200" dirty="0"/>
              <a:t>", range : 23, color : "#fe802c"},</a:t>
            </a:r>
          </a:p>
          <a:p>
            <a:r>
              <a:rPr lang="en-US" altLang="ko-KR" sz="1200" dirty="0"/>
              <a:t>        {city : "</a:t>
            </a:r>
            <a:r>
              <a:rPr lang="ko-KR" altLang="en-US" sz="1200" dirty="0"/>
              <a:t>부산</a:t>
            </a:r>
            <a:r>
              <a:rPr lang="en-US" altLang="ko-KR" sz="1200" dirty="0"/>
              <a:t>", range : 26, color : "#ffd100"},</a:t>
            </a:r>
          </a:p>
          <a:p>
            <a:r>
              <a:rPr lang="en-US" altLang="ko-KR" sz="1200" dirty="0"/>
              <a:t>        {city : "</a:t>
            </a:r>
            <a:r>
              <a:rPr lang="ko-KR" altLang="en-US" sz="1200" dirty="0"/>
              <a:t>대구</a:t>
            </a:r>
            <a:r>
              <a:rPr lang="en-US" altLang="ko-KR" sz="1200" dirty="0"/>
              <a:t>", range : 20, color : "red"},</a:t>
            </a:r>
          </a:p>
          <a:p>
            <a:r>
              <a:rPr lang="en-US" altLang="ko-KR" sz="1200" dirty="0"/>
              <a:t>        {city : "</a:t>
            </a:r>
            <a:r>
              <a:rPr lang="ko-KR" altLang="en-US" sz="1200" dirty="0"/>
              <a:t>인천</a:t>
            </a:r>
            <a:r>
              <a:rPr lang="en-US" altLang="ko-KR" sz="1200" dirty="0"/>
              <a:t>", range : 29, color : "blue"},</a:t>
            </a:r>
          </a:p>
          <a:p>
            <a:r>
              <a:rPr lang="en-US" altLang="ko-KR" sz="1200" dirty="0"/>
              <a:t>        {city : "</a:t>
            </a:r>
            <a:r>
              <a:rPr lang="ko-KR" altLang="en-US" sz="1200" dirty="0"/>
              <a:t>광주</a:t>
            </a:r>
            <a:r>
              <a:rPr lang="en-US" altLang="ko-KR" sz="1200" dirty="0"/>
              <a:t>", range : 26, color : "#43cbff"},</a:t>
            </a:r>
          </a:p>
          <a:p>
            <a:r>
              <a:rPr lang="en-US" altLang="ko-KR" sz="1200" dirty="0"/>
              <a:t>        {city : "</a:t>
            </a:r>
            <a:r>
              <a:rPr lang="ko-KR" altLang="en-US" sz="1200" dirty="0"/>
              <a:t>대전</a:t>
            </a:r>
            <a:r>
              <a:rPr lang="en-US" altLang="ko-KR" sz="1200" dirty="0"/>
              <a:t>", range : 28, color : "#3183c2"},</a:t>
            </a:r>
          </a:p>
          <a:p>
            <a:r>
              <a:rPr lang="en-US" altLang="ko-KR" sz="1200" dirty="0"/>
              <a:t>        {city : "</a:t>
            </a:r>
            <a:r>
              <a:rPr lang="ko-KR" altLang="en-US" sz="1200" dirty="0"/>
              <a:t>전주</a:t>
            </a:r>
            <a:r>
              <a:rPr lang="en-US" altLang="ko-KR" sz="1200" dirty="0"/>
              <a:t>", range : 25, color : "#d4155b"},</a:t>
            </a:r>
          </a:p>
          <a:p>
            <a:r>
              <a:rPr lang="en-US" altLang="ko-KR" sz="1200" dirty="0"/>
              <a:t>    ]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79937" y="927938"/>
            <a:ext cx="4416507" cy="9673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796444" y="1411620"/>
            <a:ext cx="631030" cy="38498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27474" y="1265689"/>
            <a:ext cx="6383526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initialize( 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캔버스의 초기 사이즈를 정하는 함수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offsetWidth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요소의 너비를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graph1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너비로 지정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offsetHeight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요소의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79938" y="2045533"/>
            <a:ext cx="3443918" cy="23845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823856" y="3237798"/>
            <a:ext cx="160361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27474" y="3030049"/>
            <a:ext cx="5113064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graphInfo1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그래프의 데이터를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형태로 저장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55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그리기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js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3491347" cy="5262979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function drawGraph1() {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ctx</a:t>
            </a:r>
            <a:r>
              <a:rPr lang="en-US" altLang="ko-KR" sz="1200" dirty="0"/>
              <a:t> = graph1.getContext("2d");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data = grapInfo1;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// </a:t>
            </a:r>
            <a:r>
              <a:rPr lang="ko-KR" altLang="en-US" sz="1200" dirty="0"/>
              <a:t>초기 설정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ctx.fillStyle = "#00000070";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ctx.fillRect</a:t>
            </a:r>
            <a:r>
              <a:rPr lang="en-US" altLang="ko-KR" sz="1200" dirty="0"/>
              <a:t>(0, 0, graph1.width, graph1.height);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// </a:t>
            </a:r>
            <a:r>
              <a:rPr lang="ko-KR" altLang="en-US" sz="1200" dirty="0"/>
              <a:t>타이틀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 err="1"/>
              <a:t>ctx.beginPath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   ctx.fillStyle = "black";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ctx.font</a:t>
            </a:r>
            <a:r>
              <a:rPr lang="en-US" altLang="ko-KR" sz="1200" dirty="0"/>
              <a:t> = "14px Arial";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ctx.textAlign</a:t>
            </a:r>
            <a:r>
              <a:rPr lang="en-US" altLang="ko-KR" sz="1200" dirty="0"/>
              <a:t> = "center";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ctx.textBaseline</a:t>
            </a:r>
            <a:r>
              <a:rPr lang="en-US" altLang="ko-KR" sz="1200" dirty="0"/>
              <a:t> = "alphabetic";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ctx.fillText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data.title</a:t>
            </a:r>
            <a:r>
              <a:rPr lang="en-US" altLang="ko-KR" sz="1200" dirty="0"/>
              <a:t>, graph1.width/2, 35);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// </a:t>
            </a:r>
            <a:r>
              <a:rPr lang="ko-KR" altLang="en-US" sz="1200" dirty="0"/>
              <a:t>눈금선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 err="1"/>
              <a:t>ctx.font</a:t>
            </a:r>
            <a:r>
              <a:rPr lang="en-US" altLang="ko-KR" sz="1200" dirty="0"/>
              <a:t> = "12px Arial";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ctx.textAlign</a:t>
            </a:r>
            <a:r>
              <a:rPr lang="en-US" altLang="ko-KR" sz="1200" dirty="0"/>
              <a:t> = "right";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ctx.textBaseline</a:t>
            </a:r>
            <a:r>
              <a:rPr lang="en-US" altLang="ko-KR" sz="1200" dirty="0"/>
              <a:t> = "middle"</a:t>
            </a:r>
          </a:p>
          <a:p>
            <a:r>
              <a:rPr lang="en-US" altLang="ko-KR" sz="1200" dirty="0"/>
              <a:t>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</a:t>
            </a:r>
            <a:r>
              <a:rPr lang="en-US" altLang="ko-KR" sz="1200" dirty="0" err="1"/>
              <a:t>data.max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+=5) {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y = 65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* 4.5;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ctx.moveTo</a:t>
            </a:r>
            <a:r>
              <a:rPr lang="en-US" altLang="ko-KR" sz="1200" dirty="0"/>
              <a:t>(50,y);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ctx.lineTo</a:t>
            </a:r>
            <a:r>
              <a:rPr lang="en-US" altLang="ko-KR" sz="1200" dirty="0"/>
              <a:t>(graph1.width-20, y);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ctx.fillText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data.max-i</a:t>
            </a:r>
            <a:r>
              <a:rPr lang="en-US" altLang="ko-KR" sz="1200" dirty="0"/>
              <a:t>, 40, y)</a:t>
            </a:r>
          </a:p>
          <a:p>
            <a:r>
              <a:rPr lang="en-US" altLang="ko-KR" sz="1200" dirty="0"/>
              <a:t>    }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ctx.strokeStyle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rgba</a:t>
            </a:r>
            <a:r>
              <a:rPr lang="en-US" altLang="ko-KR" sz="1200" dirty="0"/>
              <a:t>(0, 0, 0, 0.1)";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ctx.stroke</a:t>
            </a:r>
            <a:r>
              <a:rPr lang="en-US" altLang="ko-KR" sz="1200" dirty="0" smtClean="0"/>
              <a:t>()</a:t>
            </a:r>
            <a:endParaRPr lang="en-US" altLang="ko-KR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46192" y="1121111"/>
            <a:ext cx="3186223" cy="11316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3732415" y="1577133"/>
            <a:ext cx="689219" cy="1097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421634" y="884635"/>
            <a:ext cx="6850424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getContext("2d")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사용하여 랜더링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컨텍스트와 그리기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그래프의 데이터가 담긴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grapInfo1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canvas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배경을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검정색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투명도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70%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(0,0)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graph1.width x graph1.height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크기의 사각형 생성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46192" y="2386471"/>
            <a:ext cx="2820463" cy="13376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366655" y="3055287"/>
            <a:ext cx="1923659" cy="20214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90314" y="2403352"/>
            <a:ext cx="5113064" cy="17081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 부분 그리기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지정하고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배경색을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검정색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폰트의 크기와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글꼴을 설정하고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정렬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글자의 바로 아래에 줄 생성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밑줄 보다 더 글자에 붙음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(graph1.width/2 , 35)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좌표에 글자 그리기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46193" y="3851548"/>
            <a:ext cx="2587706" cy="221674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133899" y="4959920"/>
            <a:ext cx="1836375" cy="29862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70274" y="4242882"/>
            <a:ext cx="5753144" cy="20313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눈금선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 그리기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폰트의 크기와 글꼴을 설정하고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글자를 우측 정렬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중앙에 줄 생성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축의 높이가 다른 선을 그리고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0~35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단위로 글자 생성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 색을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검정색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투명도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97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그리기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js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094966" cy="3970318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    // </a:t>
            </a:r>
            <a:r>
              <a:rPr lang="ko-KR" altLang="en-US" sz="1200" dirty="0"/>
              <a:t>그래프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y = 65 + </a:t>
            </a:r>
            <a:r>
              <a:rPr lang="en-US" altLang="ko-KR" sz="1200" dirty="0" err="1"/>
              <a:t>data.max</a:t>
            </a:r>
            <a:r>
              <a:rPr lang="en-US" altLang="ko-KR" sz="1200" dirty="0"/>
              <a:t> * 4.5;</a:t>
            </a:r>
          </a:p>
          <a:p>
            <a:r>
              <a:rPr lang="en-US" altLang="ko-KR" sz="1200" dirty="0"/>
              <a:t>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data.data.length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x = 110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* 30;</a:t>
            </a:r>
          </a:p>
          <a:p>
            <a:r>
              <a:rPr lang="en-US" altLang="ko-KR" sz="1200" dirty="0"/>
              <a:t>        ctx.fillStyle = </a:t>
            </a:r>
            <a:r>
              <a:rPr lang="en-US" altLang="ko-KR" sz="1200" dirty="0" err="1"/>
              <a:t>data.data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].color;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ctx.fillRect</a:t>
            </a:r>
            <a:r>
              <a:rPr lang="en-US" altLang="ko-KR" sz="1200" dirty="0"/>
              <a:t>(x, y-</a:t>
            </a:r>
            <a:r>
              <a:rPr lang="en-US" altLang="ko-KR" sz="1200" dirty="0" err="1"/>
              <a:t>data.data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].range*4.5, 25, </a:t>
            </a:r>
            <a:r>
              <a:rPr lang="en-US" altLang="ko-KR" sz="1200" dirty="0" err="1"/>
              <a:t>data.data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].range*4.5);</a:t>
            </a:r>
          </a:p>
          <a:p>
            <a:r>
              <a:rPr lang="en-US" altLang="ko-KR" sz="1200" dirty="0"/>
              <a:t>    }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// </a:t>
            </a:r>
            <a:r>
              <a:rPr lang="ko-KR" altLang="en-US" sz="1200" dirty="0"/>
              <a:t>범례</a:t>
            </a:r>
          </a:p>
          <a:p>
            <a:r>
              <a:rPr lang="ko-KR" altLang="en-US" sz="1200" dirty="0"/>
              <a:t>    </a:t>
            </a:r>
            <a:r>
              <a:rPr lang="en-US" altLang="ko-KR" sz="1200" dirty="0"/>
              <a:t>ctx.fillStyle = "</a:t>
            </a:r>
            <a:r>
              <a:rPr lang="en-US" altLang="ko-KR" sz="1200" dirty="0" err="1"/>
              <a:t>rgba</a:t>
            </a:r>
            <a:r>
              <a:rPr lang="en-US" altLang="ko-KR" sz="1200" dirty="0"/>
              <a:t>(0, 0, 0, 0.02)";</a:t>
            </a:r>
          </a:p>
          <a:p>
            <a:r>
              <a:rPr lang="en-US" altLang="ko-KR" sz="1200" dirty="0"/>
              <a:t>    </a:t>
            </a:r>
            <a:r>
              <a:rPr lang="en-US" altLang="ko-KR" sz="1200" dirty="0" err="1"/>
              <a:t>ctx.fillRect</a:t>
            </a:r>
            <a:r>
              <a:rPr lang="en-US" altLang="ko-KR" sz="1200" dirty="0"/>
              <a:t>(50, y+10, graph1.width-70, 30);</a:t>
            </a:r>
          </a:p>
          <a:p>
            <a:r>
              <a:rPr lang="en-US" altLang="ko-KR" sz="1200" dirty="0"/>
              <a:t>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data.data.length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x = 65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* 45;</a:t>
            </a:r>
          </a:p>
          <a:p>
            <a:r>
              <a:rPr lang="en-US" altLang="ko-KR" sz="1200" dirty="0"/>
              <a:t>        ctx.fillStyle = </a:t>
            </a:r>
            <a:r>
              <a:rPr lang="en-US" altLang="ko-KR" sz="1200" dirty="0" err="1"/>
              <a:t>data.data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].color;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ctx.fillRect</a:t>
            </a:r>
            <a:r>
              <a:rPr lang="en-US" altLang="ko-KR" sz="1200" dirty="0"/>
              <a:t>(x, y+20, 10, 10);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ctx.font</a:t>
            </a:r>
            <a:r>
              <a:rPr lang="en-US" altLang="ko-KR" sz="1200" dirty="0"/>
              <a:t> = "11px Arial";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ctx.textAlign</a:t>
            </a:r>
            <a:r>
              <a:rPr lang="en-US" altLang="ko-KR" sz="1200" dirty="0"/>
              <a:t> = "left";</a:t>
            </a:r>
          </a:p>
          <a:p>
            <a:r>
              <a:rPr lang="en-US" altLang="ko-KR" sz="1200" dirty="0"/>
              <a:t>        ctx.fillStyle = "black";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ctx.fillText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data.data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].city, x+14, y+25);</a:t>
            </a:r>
          </a:p>
          <a:p>
            <a:r>
              <a:rPr lang="en-US" altLang="ko-KR" sz="1200" dirty="0"/>
              <a:t>    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29567" y="924647"/>
            <a:ext cx="4665888" cy="13763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5195455" y="1612847"/>
            <a:ext cx="657885" cy="429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29567" y="2383574"/>
            <a:ext cx="2961778" cy="226324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3491345" y="2925072"/>
            <a:ext cx="2234533" cy="59012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58" y="3540503"/>
            <a:ext cx="3771900" cy="26289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53340" y="924647"/>
            <a:ext cx="6083737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부분 그리기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65+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data.max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*4.5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길이만큼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수행하여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배경색과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값으로 높이를 정한 사각형을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25878" y="2555740"/>
            <a:ext cx="6338660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범례 부분 그리기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색으로 작은 사각형을 그리고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city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그림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89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374284"/>
            <a:ext cx="10931237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width: calc(</a:t>
            </a:r>
            <a:r>
              <a:rPr lang="en-US" altLang="ko-KR" dirty="0">
                <a:solidFill>
                  <a:srgbClr val="FF0000"/>
                </a:solidFill>
              </a:rPr>
              <a:t>40% - 15px</a:t>
            </a:r>
            <a:r>
              <a:rPr lang="en-US" altLang="ko-KR" dirty="0" smtClean="0"/>
              <a:t>); </a:t>
            </a:r>
            <a:r>
              <a:rPr lang="ko-KR" altLang="en-US" dirty="0" smtClean="0"/>
              <a:t>너비를 지정하기 위해서 </a:t>
            </a:r>
            <a:r>
              <a:rPr lang="en-US" altLang="ko-KR" dirty="0" smtClean="0"/>
              <a:t>calc</a:t>
            </a:r>
            <a:r>
              <a:rPr lang="ko-KR" altLang="en-US" dirty="0" smtClean="0"/>
              <a:t>를 사용할 때 </a:t>
            </a:r>
            <a:r>
              <a:rPr lang="en-US" altLang="ko-KR" dirty="0" smtClean="0"/>
              <a:t>40%-15px</a:t>
            </a:r>
            <a:r>
              <a:rPr lang="ko-KR" altLang="en-US" dirty="0" smtClean="0"/>
              <a:t>로 작성하였다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뺄셈 기호</a:t>
            </a:r>
            <a:r>
              <a:rPr lang="en-US" altLang="ko-KR" dirty="0" smtClean="0"/>
              <a:t>(-) </a:t>
            </a:r>
            <a:r>
              <a:rPr lang="ko-KR" altLang="en-US" dirty="0" smtClean="0"/>
              <a:t>양 옆에 띄어쓰기를 하여 문제를 해결하였다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ctx.fillStyle = </a:t>
            </a:r>
            <a:r>
              <a:rPr lang="en-US" altLang="ko-KR" dirty="0">
                <a:solidFill>
                  <a:srgbClr val="FF0000"/>
                </a:solidFill>
              </a:rPr>
              <a:t>"#00000080</a:t>
            </a:r>
            <a:r>
              <a:rPr lang="en-US" altLang="ko-KR" dirty="0" smtClean="0">
                <a:solidFill>
                  <a:srgbClr val="FF0000"/>
                </a:solidFill>
              </a:rPr>
              <a:t>"</a:t>
            </a:r>
            <a:r>
              <a:rPr lang="en-US" altLang="ko-KR" dirty="0" smtClean="0"/>
              <a:t>; </a:t>
            </a:r>
            <a:r>
              <a:rPr lang="ko-KR" altLang="en-US" dirty="0" smtClean="0"/>
              <a:t>에서 원래는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이지만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으로 잘못 작성하여 글자가 안보였다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단순히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로 바꾸는 대신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의 투명도를 조절하여 문제를 해결하였다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11242</TotalTime>
  <Words>487</Words>
  <Application>Microsoft Office PowerPoint</Application>
  <PresentationFormat>와이드스크린</PresentationFormat>
  <Paragraphs>176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536</cp:revision>
  <dcterms:created xsi:type="dcterms:W3CDTF">2019-12-23T00:32:35Z</dcterms:created>
  <dcterms:modified xsi:type="dcterms:W3CDTF">2022-08-16T06:38:33Z</dcterms:modified>
</cp:coreProperties>
</file>