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2" r:id="rId2"/>
    <p:sldId id="391" r:id="rId3"/>
    <p:sldId id="376" r:id="rId4"/>
    <p:sldId id="384" r:id="rId5"/>
    <p:sldId id="397" r:id="rId6"/>
    <p:sldId id="381" r:id="rId7"/>
    <p:sldId id="382" r:id="rId8"/>
    <p:sldId id="25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4" autoAdjust="0"/>
    <p:restoredTop sz="94179" autoAdjust="0"/>
  </p:normalViewPr>
  <p:slideViewPr>
    <p:cSldViewPr snapToGrid="0" showGuides="1">
      <p:cViewPr varScale="1">
        <p:scale>
          <a:sx n="107" d="100"/>
          <a:sy n="107" d="100"/>
        </p:scale>
        <p:origin x="876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A5421-60E0-45FE-98B5-C1F00FA1171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66550-54D1-4759-AB85-1A73F6379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5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2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85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3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41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2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700956" y="2490281"/>
            <a:ext cx="4790094" cy="1969770"/>
            <a:chOff x="3700956" y="1767838"/>
            <a:chExt cx="4790094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323728" y="1767838"/>
              <a:ext cx="354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22-07-26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700956" y="2537279"/>
              <a:ext cx="47900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 과제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2" y="1070479"/>
            <a:ext cx="5418990" cy="491227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1903928"/>
            <a:ext cx="5753686" cy="188792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3791856"/>
            <a:ext cx="5753686" cy="128671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7010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8">
            <a:extLst>
              <a:ext uri="{FF2B5EF4-FFF2-40B4-BE49-F238E27FC236}">
                <a16:creationId xmlns:a16="http://schemas.microsoft.com/office/drawing/2014/main" id="{1E342D82-F470-9FD1-F86F-78198C343190}"/>
              </a:ext>
            </a:extLst>
          </p:cNvPr>
          <p:cNvSpPr/>
          <p:nvPr/>
        </p:nvSpPr>
        <p:spPr>
          <a:xfrm>
            <a:off x="6347246" y="879749"/>
            <a:ext cx="4467296" cy="552510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04581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코드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1E342D82-F470-9FD1-F86F-78198C343190}"/>
              </a:ext>
            </a:extLst>
          </p:cNvPr>
          <p:cNvSpPr/>
          <p:nvPr/>
        </p:nvSpPr>
        <p:spPr>
          <a:xfrm>
            <a:off x="456406" y="882439"/>
            <a:ext cx="5724590" cy="552241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813E6-7572-BC29-405B-4BB97E43204F}"/>
              </a:ext>
            </a:extLst>
          </p:cNvPr>
          <p:cNvSpPr txBox="1"/>
          <p:nvPr/>
        </p:nvSpPr>
        <p:spPr>
          <a:xfrm>
            <a:off x="622656" y="879750"/>
            <a:ext cx="11712956" cy="5632311"/>
          </a:xfrm>
          <a:prstGeom prst="rect">
            <a:avLst/>
          </a:prstGeom>
          <a:noFill/>
        </p:spPr>
        <p:txBody>
          <a:bodyPr wrap="square" numCol="2" spcCol="180000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</a:t>
            </a:r>
            <a:r>
              <a:rPr lang="ko-KR" altLang="en-US" sz="1200" dirty="0"/>
              <a:t>로그인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* {margin: 0; padding: 0; font-family: "</a:t>
            </a:r>
            <a:r>
              <a:rPr lang="ko-KR" altLang="en-US" sz="1200" dirty="0"/>
              <a:t>돋움</a:t>
            </a:r>
            <a:r>
              <a:rPr lang="en-US" altLang="ko-KR" sz="1200" dirty="0"/>
              <a:t>";</a:t>
            </a:r>
          </a:p>
          <a:p>
            <a:r>
              <a:rPr lang="ko-KR" altLang="en-US" sz="1200" dirty="0"/>
              <a:t>              </a:t>
            </a:r>
            <a:r>
              <a:rPr lang="en-US" altLang="ko-KR" sz="1200" dirty="0"/>
              <a:t>font-size: 12px; color: #444444;}</a:t>
            </a:r>
          </a:p>
          <a:p>
            <a:r>
              <a:rPr lang="en-US" altLang="ko-KR" sz="1200" dirty="0"/>
              <a:t>        ul {list-style: none;}</a:t>
            </a:r>
          </a:p>
          <a:p>
            <a:r>
              <a:rPr lang="en-US" altLang="ko-KR" sz="1200" dirty="0"/>
              <a:t>        h2#login_title {width: 585px; padding: 10px; margin: 50px;</a:t>
            </a:r>
          </a:p>
          <a:p>
            <a:r>
              <a:rPr lang="en-US" altLang="ko-KR" sz="1200" dirty="0"/>
              <a:t>                      font-size: 50px; border: 5px solid #e6e2d7;}</a:t>
            </a:r>
          </a:p>
          <a:p>
            <a:r>
              <a:rPr lang="en-US" altLang="ko-KR" sz="1200" dirty="0"/>
              <a:t>        div#login_box {width: 610px; height: 283px; margin-top: 20px; </a:t>
            </a:r>
          </a:p>
          <a:p>
            <a:r>
              <a:rPr lang="en-US" altLang="ko-KR" sz="1200" dirty="0"/>
              <a:t>                    margin-left: 50px; border: 2px solid #</a:t>
            </a:r>
            <a:r>
              <a:rPr lang="en-US" altLang="ko-KR" sz="1200" dirty="0" err="1"/>
              <a:t>cccccc</a:t>
            </a:r>
            <a:r>
              <a:rPr lang="en-US" altLang="ko-KR" sz="1200" dirty="0"/>
              <a:t>; </a:t>
            </a:r>
          </a:p>
          <a:p>
            <a:r>
              <a:rPr lang="en-US" altLang="ko-KR" sz="1200" dirty="0"/>
              <a:t>                    border-radius: 20px;}</a:t>
            </a:r>
          </a:p>
          <a:p>
            <a:r>
              <a:rPr lang="en-US" altLang="ko-KR" sz="1200" dirty="0"/>
              <a:t>        img#member_login {margin-left: 30px; margin-top: 20px;}</a:t>
            </a:r>
          </a:p>
          <a:p>
            <a:r>
              <a:rPr lang="en-US" altLang="ko-KR" sz="1200" dirty="0"/>
              <a:t>        li#left {margin-left: 50px; margin-top: 10px; float: left;}</a:t>
            </a:r>
          </a:p>
          <a:p>
            <a:r>
              <a:rPr lang="en-US" altLang="ko-KR" sz="1200" dirty="0"/>
              <a:t>        li#right {height: 167px; </a:t>
            </a:r>
            <a:r>
              <a:rPr lang="en-US" altLang="ko-KR" sz="1200" dirty="0" err="1"/>
              <a:t>float:left</a:t>
            </a:r>
            <a:r>
              <a:rPr lang="en-US" altLang="ko-KR" sz="1200" dirty="0"/>
              <a:t>; margin-top: 40px;}</a:t>
            </a:r>
          </a:p>
          <a:p>
            <a:r>
              <a:rPr lang="en-US" altLang="ko-KR" sz="1200" dirty="0"/>
              <a:t>        li#id_pass {float: left; margin-left: 50px; line-height: 20px;}</a:t>
            </a:r>
          </a:p>
          <a:p>
            <a:r>
              <a:rPr lang="en-US" altLang="ko-KR" sz="1200" dirty="0"/>
              <a:t>        li#login_button {float: left; margin-left: 5px;}</a:t>
            </a:r>
          </a:p>
          <a:p>
            <a:r>
              <a:rPr lang="en-US" altLang="ko-KR" sz="1200" dirty="0"/>
              <a:t>        div#auto_login {margin-top: 60px; margin-left: 75px; margin-bottom: 20px;}</a:t>
            </a:r>
          </a:p>
          <a:p>
            <a:r>
              <a:rPr lang="en-US" altLang="ko-KR" sz="1200" dirty="0"/>
              <a:t>        ul#join_find {list-style: disc; margin-left: 75px;}  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&lt;h2 id="</a:t>
            </a:r>
            <a:r>
              <a:rPr lang="en-US" altLang="ko-KR" sz="1200" dirty="0" err="1"/>
              <a:t>login_title</a:t>
            </a:r>
            <a:r>
              <a:rPr lang="en-US" altLang="ko-KR" sz="1200" dirty="0"/>
              <a:t>"&gt;</a:t>
            </a:r>
            <a:r>
              <a:rPr lang="ko-KR" altLang="en-US" sz="1200" dirty="0"/>
              <a:t>로그인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    &lt;div id="</a:t>
            </a:r>
            <a:r>
              <a:rPr lang="en-US" altLang="ko-KR" sz="1200" dirty="0" err="1"/>
              <a:t>login_box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       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id="</a:t>
            </a:r>
            <a:r>
              <a:rPr lang="en-US" altLang="ko-KR" sz="1200" dirty="0" err="1"/>
              <a:t>member_login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="login_img.png"&gt;</a:t>
            </a:r>
          </a:p>
          <a:p>
            <a:r>
              <a:rPr lang="en-US" altLang="ko-KR" sz="1200" dirty="0"/>
              <a:t>        &lt;ul id="login"&gt;</a:t>
            </a:r>
          </a:p>
          <a:p>
            <a:r>
              <a:rPr lang="en-US" altLang="ko-KR" sz="1200" dirty="0"/>
              <a:t>            &lt;li id="left"&gt;</a:t>
            </a:r>
          </a:p>
          <a:p>
            <a:r>
              <a:rPr lang="en-US" altLang="ko-KR" sz="1200" dirty="0"/>
              <a:t>               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id="key"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="login_img2.png"&gt;</a:t>
            </a:r>
          </a:p>
          <a:p>
            <a:r>
              <a:rPr lang="en-US" altLang="ko-KR" sz="1200" dirty="0"/>
              <a:t>            &lt;/li&gt;</a:t>
            </a:r>
          </a:p>
          <a:p>
            <a:r>
              <a:rPr lang="en-US" altLang="ko-KR" sz="1200" dirty="0"/>
              <a:t>            &lt;li id="right"&gt;</a:t>
            </a:r>
          </a:p>
          <a:p>
            <a:r>
              <a:rPr lang="en-US" altLang="ko-KR" sz="1200" dirty="0"/>
              <a:t>                &lt;ul id="</a:t>
            </a:r>
            <a:r>
              <a:rPr lang="en-US" altLang="ko-KR" sz="1200" dirty="0" err="1"/>
              <a:t>input_button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                    &lt;li id="</a:t>
            </a:r>
            <a:r>
              <a:rPr lang="en-US" altLang="ko-KR" sz="1200" dirty="0" err="1"/>
              <a:t>id_pass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                        &lt;ul&gt;</a:t>
            </a:r>
          </a:p>
          <a:p>
            <a:r>
              <a:rPr lang="en-US" altLang="ko-KR" sz="1200" dirty="0"/>
              <a:t>                            &lt;li&gt;</a:t>
            </a:r>
          </a:p>
          <a:p>
            <a:r>
              <a:rPr lang="en-US" altLang="ko-KR" sz="1200" dirty="0"/>
              <a:t>                                &lt;span&gt;</a:t>
            </a:r>
            <a:r>
              <a:rPr lang="ko-KR" altLang="en-US" sz="1200" dirty="0"/>
              <a:t>아이디</a:t>
            </a:r>
            <a:r>
              <a:rPr lang="en-US" altLang="ko-KR" sz="1200" dirty="0"/>
              <a:t>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;&lt;/span&gt;</a:t>
            </a:r>
          </a:p>
          <a:p>
            <a:r>
              <a:rPr lang="en-US" altLang="ko-KR" sz="1200" dirty="0"/>
              <a:t>                                &lt;input type="text"&gt;</a:t>
            </a:r>
          </a:p>
          <a:p>
            <a:r>
              <a:rPr lang="en-US" altLang="ko-KR" sz="1200" dirty="0"/>
              <a:t>                            &lt;/li&gt;</a:t>
            </a:r>
          </a:p>
          <a:p>
            <a:r>
              <a:rPr lang="en-US" altLang="ko-KR" sz="1200" dirty="0"/>
              <a:t>                            &lt;li id="pass"&gt;</a:t>
            </a:r>
          </a:p>
          <a:p>
            <a:r>
              <a:rPr lang="en-US" altLang="ko-KR" sz="1200" dirty="0"/>
              <a:t>                                &lt;span&gt;</a:t>
            </a:r>
            <a:r>
              <a:rPr lang="ko-KR" altLang="en-US" sz="1200" dirty="0"/>
              <a:t>비밀번호</a:t>
            </a:r>
            <a:r>
              <a:rPr lang="en-US" altLang="ko-KR" sz="1200" dirty="0"/>
              <a:t>&lt;/span&gt;</a:t>
            </a:r>
          </a:p>
          <a:p>
            <a:r>
              <a:rPr lang="en-US" altLang="ko-KR" sz="1200" dirty="0"/>
              <a:t>                                &lt;input type="password"&gt;</a:t>
            </a:r>
          </a:p>
          <a:p>
            <a:r>
              <a:rPr lang="en-US" altLang="ko-KR" sz="1200" dirty="0"/>
              <a:t>                            &lt;/li&gt;</a:t>
            </a:r>
          </a:p>
          <a:p>
            <a:r>
              <a:rPr lang="en-US" altLang="ko-KR" sz="1200" dirty="0"/>
              <a:t>                        &lt;/ul&gt;</a:t>
            </a:r>
          </a:p>
          <a:p>
            <a:r>
              <a:rPr lang="en-US" altLang="ko-KR" sz="1200" dirty="0"/>
              <a:t>                    &lt;/li&gt;</a:t>
            </a:r>
          </a:p>
          <a:p>
            <a:r>
              <a:rPr lang="en-US" altLang="ko-KR" sz="1200" dirty="0"/>
              <a:t>                    &lt;li id="</a:t>
            </a:r>
            <a:r>
              <a:rPr lang="en-US" altLang="ko-KR" sz="1200" dirty="0" err="1"/>
              <a:t>login_button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                       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="login_button.PNG" height="40px"&gt;</a:t>
            </a:r>
          </a:p>
          <a:p>
            <a:r>
              <a:rPr lang="en-US" altLang="ko-KR" sz="1200" dirty="0"/>
              <a:t>                    &lt;/li&gt;</a:t>
            </a:r>
          </a:p>
          <a:p>
            <a:r>
              <a:rPr lang="en-US" altLang="ko-KR" sz="1200" dirty="0"/>
              <a:t>                &lt;/ul&gt;</a:t>
            </a:r>
          </a:p>
          <a:p>
            <a:r>
              <a:rPr lang="en-US" altLang="ko-KR" sz="1200" dirty="0"/>
              <a:t>                &lt;div id="</a:t>
            </a:r>
            <a:r>
              <a:rPr lang="en-US" altLang="ko-KR" sz="1200" dirty="0" err="1"/>
              <a:t>auto_login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                    &lt;input type="checkbox"&gt; </a:t>
            </a:r>
            <a:r>
              <a:rPr lang="ko-KR" altLang="en-US" sz="1200" dirty="0"/>
              <a:t>자동 로그인</a:t>
            </a:r>
          </a:p>
          <a:p>
            <a:r>
              <a:rPr lang="ko-KR" altLang="en-US" sz="1200" dirty="0"/>
              <a:t>                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                &lt;ul id="</a:t>
            </a:r>
            <a:r>
              <a:rPr lang="en-US" altLang="ko-KR" sz="1200" dirty="0" err="1"/>
              <a:t>join_find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                    &lt;li&gt;</a:t>
            </a:r>
            <a:r>
              <a:rPr lang="ko-KR" altLang="en-US" sz="1200" dirty="0"/>
              <a:t>아직 회원이 아니세요</a:t>
            </a:r>
            <a:r>
              <a:rPr lang="en-US" altLang="ko-KR" sz="1200" dirty="0"/>
              <a:t>?&lt;/li&gt;</a:t>
            </a:r>
          </a:p>
          <a:p>
            <a:r>
              <a:rPr lang="en-US" altLang="ko-KR" sz="1200" dirty="0"/>
              <a:t>                    &lt;li&gt;</a:t>
            </a:r>
            <a:r>
              <a:rPr lang="ko-KR" altLang="en-US" sz="1200" dirty="0"/>
              <a:t>아이디 또는 비밀번호를 </a:t>
            </a:r>
            <a:r>
              <a:rPr lang="ko-KR" altLang="en-US" sz="1200" dirty="0" err="1"/>
              <a:t>잊어셨나요</a:t>
            </a:r>
            <a:r>
              <a:rPr lang="en-US" altLang="ko-KR" sz="1200" dirty="0"/>
              <a:t>?&lt;/li&gt;</a:t>
            </a:r>
          </a:p>
          <a:p>
            <a:r>
              <a:rPr lang="en-US" altLang="ko-KR" sz="1200" dirty="0"/>
              <a:t>                &lt;/ul&gt;</a:t>
            </a:r>
          </a:p>
          <a:p>
            <a:r>
              <a:rPr lang="en-US" altLang="ko-KR" sz="1200" dirty="0"/>
              <a:t>            &lt;/li&gt;</a:t>
            </a:r>
          </a:p>
          <a:p>
            <a:r>
              <a:rPr lang="en-US" altLang="ko-KR" sz="1200" dirty="0"/>
              <a:t>        &lt;/ul&gt;</a:t>
            </a:r>
          </a:p>
          <a:p>
            <a:r>
              <a:rPr lang="en-US" altLang="ko-KR" sz="1200" dirty="0"/>
              <a:t>    &lt;/div&gt;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102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347453" y="1842366"/>
            <a:ext cx="4523485" cy="342094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332507" y="1861658"/>
            <a:ext cx="4538431" cy="3416320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dirty="0"/>
              <a:t>&lt;style&gt;</a:t>
            </a:r>
          </a:p>
          <a:p>
            <a:r>
              <a:rPr lang="en-US" altLang="ko-KR" sz="1200" dirty="0"/>
              <a:t>    * {margin: 0; padding: 0; font-family: "</a:t>
            </a:r>
            <a:r>
              <a:rPr lang="ko-KR" altLang="en-US" sz="1200" dirty="0"/>
              <a:t>돋움</a:t>
            </a:r>
            <a:r>
              <a:rPr lang="en-US" altLang="ko-KR" sz="1200" dirty="0"/>
              <a:t>";</a:t>
            </a:r>
          </a:p>
          <a:p>
            <a:r>
              <a:rPr lang="ko-KR" altLang="en-US" sz="1200" dirty="0"/>
              <a:t>            </a:t>
            </a:r>
            <a:r>
              <a:rPr lang="en-US" altLang="ko-KR" sz="1200" dirty="0"/>
              <a:t>font-size: 12px; color: #444444;}</a:t>
            </a:r>
          </a:p>
          <a:p>
            <a:r>
              <a:rPr lang="en-US" altLang="ko-KR" sz="1200" dirty="0"/>
              <a:t>    ul {list-style: none;}</a:t>
            </a:r>
          </a:p>
          <a:p>
            <a:r>
              <a:rPr lang="en-US" altLang="ko-KR" sz="1200" dirty="0"/>
              <a:t>    h2#login_title {width: 585px; padding: 10px; margin: 50px;</a:t>
            </a:r>
          </a:p>
          <a:p>
            <a:r>
              <a:rPr lang="en-US" altLang="ko-KR" sz="1200" dirty="0"/>
              <a:t>                    font-size: 50px; border: 5px solid #e6e2d7;}</a:t>
            </a:r>
          </a:p>
          <a:p>
            <a:r>
              <a:rPr lang="en-US" altLang="ko-KR" sz="1200" dirty="0"/>
              <a:t>    div#login_box {width: 610px; height: 283px; margin-top: 20px; </a:t>
            </a:r>
          </a:p>
          <a:p>
            <a:r>
              <a:rPr lang="en-US" altLang="ko-KR" sz="1200" dirty="0"/>
              <a:t>                margin-left: 50px; border: 2px solid #</a:t>
            </a:r>
            <a:r>
              <a:rPr lang="en-US" altLang="ko-KR" sz="1200" dirty="0" err="1"/>
              <a:t>cccccc</a:t>
            </a:r>
            <a:r>
              <a:rPr lang="en-US" altLang="ko-KR" sz="1200" dirty="0"/>
              <a:t>; </a:t>
            </a:r>
          </a:p>
          <a:p>
            <a:r>
              <a:rPr lang="en-US" altLang="ko-KR" sz="1200" dirty="0"/>
              <a:t>                border-radius: 20px;}</a:t>
            </a:r>
          </a:p>
          <a:p>
            <a:r>
              <a:rPr lang="en-US" altLang="ko-KR" sz="1200" dirty="0"/>
              <a:t>    img#member_login {margin-left: 30px; margin-top: 20px;}</a:t>
            </a:r>
          </a:p>
          <a:p>
            <a:r>
              <a:rPr lang="en-US" altLang="ko-KR" sz="1200" dirty="0"/>
              <a:t>    li#left {margin-left: 50px; margin-top: 10px; float: left;}</a:t>
            </a:r>
          </a:p>
          <a:p>
            <a:r>
              <a:rPr lang="en-US" altLang="ko-KR" sz="1200" dirty="0"/>
              <a:t>    li#right {height: 167px; </a:t>
            </a:r>
            <a:r>
              <a:rPr lang="en-US" altLang="ko-KR" sz="1200" dirty="0" err="1"/>
              <a:t>float:left</a:t>
            </a:r>
            <a:r>
              <a:rPr lang="en-US" altLang="ko-KR" sz="1200" dirty="0"/>
              <a:t>; margin-top: 40px;}</a:t>
            </a:r>
          </a:p>
          <a:p>
            <a:r>
              <a:rPr lang="en-US" altLang="ko-KR" sz="1200" dirty="0"/>
              <a:t>    li#id_pass {float: left; margin-left: 50px; line-height: 20px;}</a:t>
            </a:r>
          </a:p>
          <a:p>
            <a:r>
              <a:rPr lang="en-US" altLang="ko-KR" sz="1200" dirty="0"/>
              <a:t>    li#login_button {float: left; margin-left: 5px;}</a:t>
            </a:r>
          </a:p>
          <a:p>
            <a:r>
              <a:rPr lang="en-US" altLang="ko-KR" sz="1200" dirty="0"/>
              <a:t>    div#auto_login {margin-top: 60px; margin-left: 75px; </a:t>
            </a:r>
          </a:p>
          <a:p>
            <a:r>
              <a:rPr lang="en-US" altLang="ko-KR" sz="1200" dirty="0"/>
              <a:t>                             margin-bottom: 20px;}</a:t>
            </a:r>
          </a:p>
          <a:p>
            <a:r>
              <a:rPr lang="en-US" altLang="ko-KR" sz="1200" dirty="0"/>
              <a:t>    ul#join_find {list-style: disc; margin-left: 75px;}  </a:t>
            </a:r>
          </a:p>
          <a:p>
            <a:r>
              <a:rPr lang="en-US" altLang="ko-KR" sz="1200" dirty="0"/>
              <a:t>&lt;/style&gt;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2E20E0-B864-0C35-0EAD-1D7FFC8D8463}"/>
              </a:ext>
            </a:extLst>
          </p:cNvPr>
          <p:cNvSpPr/>
          <p:nvPr/>
        </p:nvSpPr>
        <p:spPr>
          <a:xfrm>
            <a:off x="332508" y="1844566"/>
            <a:ext cx="4538430" cy="343341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8889A-056B-94A9-C36D-F76ECA135BD2}"/>
              </a:ext>
            </a:extLst>
          </p:cNvPr>
          <p:cNvSpPr txBox="1"/>
          <p:nvPr/>
        </p:nvSpPr>
        <p:spPr>
          <a:xfrm>
            <a:off x="5112419" y="1794479"/>
            <a:ext cx="6634103" cy="353943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dirty="0"/>
              <a:t> * { } : </a:t>
            </a:r>
            <a:r>
              <a:rPr lang="en-US" altLang="ko-KR" sz="1400" b="1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페이지 전체의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마진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패딩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글꼴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글자 크기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글자 색 설정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ul { } : </a:t>
            </a:r>
            <a:r>
              <a:rPr lang="ko-KR" altLang="en-US" sz="1400" dirty="0"/>
              <a:t>모든 </a:t>
            </a:r>
            <a:r>
              <a:rPr lang="en-US" altLang="ko-KR" sz="1400" dirty="0"/>
              <a:t>ul</a:t>
            </a:r>
            <a:r>
              <a:rPr lang="ko-KR" altLang="en-US" sz="1400" dirty="0"/>
              <a:t>태그의 글머리 삭제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h2#login_title { } : </a:t>
            </a:r>
            <a:r>
              <a:rPr lang="ko-KR" altLang="en-US" sz="1400" dirty="0"/>
              <a:t>화면 상단의 로그인 박스의 </a:t>
            </a:r>
            <a:r>
              <a:rPr lang="en-US" altLang="ko-KR" sz="1400" dirty="0"/>
              <a:t>style </a:t>
            </a:r>
            <a:r>
              <a:rPr lang="ko-KR" altLang="en-US" sz="1400" dirty="0"/>
              <a:t>설정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div#login_box { } : </a:t>
            </a:r>
            <a:r>
              <a:rPr lang="ko-KR" altLang="en-US" sz="1400" dirty="0"/>
              <a:t>로그인 관련된 내용들이 담길 박스의 </a:t>
            </a:r>
            <a:r>
              <a:rPr lang="en-US" altLang="ko-KR" sz="1400" dirty="0"/>
              <a:t>style </a:t>
            </a:r>
            <a:r>
              <a:rPr lang="ko-KR" altLang="en-US" sz="1400" dirty="0"/>
              <a:t>설정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img#member_login { } :  </a:t>
            </a:r>
            <a:r>
              <a:rPr lang="en-US" altLang="ko-KR" sz="1400" dirty="0"/>
              <a:t>MEMBER LOGIN </a:t>
            </a:r>
            <a:r>
              <a:rPr lang="ko-KR" altLang="en-US" sz="1400" dirty="0"/>
              <a:t>이미지에 마진 설정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li#left { } :  </a:t>
            </a:r>
            <a:r>
              <a:rPr lang="ko-KR" altLang="en-US" sz="1400" dirty="0"/>
              <a:t>왼쪽의 자물쇠 이미지에 마진과 </a:t>
            </a:r>
            <a:r>
              <a:rPr lang="en-US" altLang="ko-KR" sz="1400" dirty="0"/>
              <a:t>float</a:t>
            </a:r>
            <a:r>
              <a:rPr lang="ko-KR" altLang="en-US" sz="1400" dirty="0"/>
              <a:t>를 설정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li#right { } : </a:t>
            </a:r>
            <a:r>
              <a:rPr lang="ko-KR" altLang="en-US" sz="1400" dirty="0"/>
              <a:t>오른쪽의 로그인 관련 항목들에 마진과 </a:t>
            </a:r>
            <a:r>
              <a:rPr lang="en-US" altLang="ko-KR" sz="1400" dirty="0"/>
              <a:t>float</a:t>
            </a:r>
            <a:r>
              <a:rPr lang="ko-KR" altLang="en-US" sz="1400" dirty="0"/>
              <a:t>를 설정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li#id_pass { } : </a:t>
            </a:r>
            <a:r>
              <a:rPr lang="ko-KR" altLang="en-US" sz="1400" dirty="0"/>
              <a:t>비밀번호를 입력하는 목록에 </a:t>
            </a:r>
            <a:r>
              <a:rPr lang="en-US" altLang="ko-KR" sz="1400" dirty="0"/>
              <a:t>float, </a:t>
            </a:r>
            <a:r>
              <a:rPr lang="ko-KR" altLang="en-US" sz="1400" dirty="0"/>
              <a:t>마진</a:t>
            </a:r>
            <a:r>
              <a:rPr lang="en-US" altLang="ko-KR" sz="1400" dirty="0"/>
              <a:t>, </a:t>
            </a:r>
            <a:r>
              <a:rPr lang="ko-KR" altLang="en-US" sz="1400" dirty="0"/>
              <a:t>줄 높이를 설정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li#login_button { } : </a:t>
            </a:r>
            <a:r>
              <a:rPr lang="ko-KR" altLang="en-US" sz="1400" dirty="0"/>
              <a:t>로그인 버튼의 이미지에 마진과 </a:t>
            </a:r>
            <a:r>
              <a:rPr lang="en-US" altLang="ko-KR" sz="1400" dirty="0"/>
              <a:t>float</a:t>
            </a:r>
            <a:r>
              <a:rPr lang="ko-KR" altLang="en-US" sz="1400" dirty="0"/>
              <a:t>를 설정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div#auto_login { } : </a:t>
            </a:r>
            <a:r>
              <a:rPr lang="ko-KR" altLang="en-US" sz="1400" dirty="0"/>
              <a:t>자동로그인이 들어가는 </a:t>
            </a:r>
            <a:r>
              <a:rPr lang="en-US" altLang="ko-KR" sz="1400" dirty="0"/>
              <a:t>div</a:t>
            </a:r>
            <a:r>
              <a:rPr lang="ko-KR" altLang="en-US" sz="1400" dirty="0"/>
              <a:t>박스의 마진을 설정</a:t>
            </a:r>
            <a:r>
              <a:rPr lang="en-US" altLang="ko-KR" sz="1400" b="1" dirty="0"/>
              <a:t>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ul#join_find { }  :  </a:t>
            </a:r>
            <a:r>
              <a:rPr lang="ko-KR" altLang="en-US" sz="1400" dirty="0"/>
              <a:t>도움말내용의 글머리를 </a:t>
            </a:r>
            <a:r>
              <a:rPr lang="en-US" altLang="ko-KR" sz="1400" dirty="0"/>
              <a:t>disc</a:t>
            </a:r>
            <a:r>
              <a:rPr lang="ko-KR" altLang="en-US" sz="1400" dirty="0"/>
              <a:t>로 하고 마진 설정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036EAC-1100-73AB-A816-990DDA409D0E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870938" y="3561272"/>
            <a:ext cx="241481" cy="292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5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362400" y="1048256"/>
            <a:ext cx="2422123" cy="85028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347454" y="1067548"/>
            <a:ext cx="2437069" cy="830997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dirty="0"/>
              <a:t>&lt;h2 id="</a:t>
            </a:r>
            <a:r>
              <a:rPr lang="en-US" altLang="ko-KR" sz="1200" dirty="0" err="1"/>
              <a:t>login_title</a:t>
            </a:r>
            <a:r>
              <a:rPr lang="en-US" altLang="ko-KR" sz="1200" dirty="0"/>
              <a:t>"&gt;</a:t>
            </a:r>
            <a:r>
              <a:rPr lang="ko-KR" altLang="en-US" sz="1200" dirty="0"/>
              <a:t>로그인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&lt;div id="</a:t>
            </a:r>
            <a:r>
              <a:rPr lang="en-US" altLang="ko-KR" sz="1200" dirty="0" err="1"/>
              <a:t>login_box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    ~</a:t>
            </a:r>
          </a:p>
          <a:p>
            <a:r>
              <a:rPr lang="en-US" altLang="ko-KR" sz="1200" dirty="0"/>
              <a:t>&lt;/div&gt;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2E20E0-B864-0C35-0EAD-1D7FFC8D8463}"/>
              </a:ext>
            </a:extLst>
          </p:cNvPr>
          <p:cNvSpPr/>
          <p:nvPr/>
        </p:nvSpPr>
        <p:spPr>
          <a:xfrm>
            <a:off x="347454" y="1050456"/>
            <a:ext cx="2437069" cy="84808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8889A-056B-94A9-C36D-F76ECA135BD2}"/>
              </a:ext>
            </a:extLst>
          </p:cNvPr>
          <p:cNvSpPr txBox="1"/>
          <p:nvPr/>
        </p:nvSpPr>
        <p:spPr>
          <a:xfrm>
            <a:off x="4393804" y="940252"/>
            <a:ext cx="6667547" cy="10618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&lt;h2&gt;</a:t>
            </a:r>
            <a:r>
              <a:rPr lang="ko-KR" altLang="en-US" sz="1400" dirty="0"/>
              <a:t>태그에 </a:t>
            </a:r>
            <a:r>
              <a:rPr lang="en-US" altLang="ko-KR" sz="1400" b="1" dirty="0"/>
              <a:t>h2#login_title { }</a:t>
            </a:r>
            <a:r>
              <a:rPr lang="ko-KR" altLang="en-US" sz="1400" b="1" dirty="0"/>
              <a:t>의 </a:t>
            </a:r>
            <a:r>
              <a:rPr lang="en-US" altLang="ko-KR" sz="1400" dirty="0"/>
              <a:t>style</a:t>
            </a:r>
            <a:r>
              <a:rPr lang="ko-KR" altLang="en-US" sz="1400" dirty="0"/>
              <a:t>이 적용된다</a:t>
            </a:r>
            <a:r>
              <a:rPr lang="en-US" altLang="ko-KR" sz="1400" dirty="0"/>
              <a:t>.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div#login_box { }</a:t>
            </a:r>
            <a:r>
              <a:rPr lang="ko-KR" altLang="en-US" sz="1400" b="1" dirty="0"/>
              <a:t>에 </a:t>
            </a:r>
            <a:r>
              <a:rPr lang="ko-KR" altLang="en-US" sz="1400" dirty="0"/>
              <a:t>의해</a:t>
            </a:r>
            <a:r>
              <a:rPr lang="en-US" altLang="ko-KR" sz="1400" b="1" dirty="0"/>
              <a:t> </a:t>
            </a:r>
            <a:r>
              <a:rPr lang="ko-KR" altLang="en-US" sz="1400" dirty="0"/>
              <a:t>로그인 관련된 내용들이 담길 박스의 틀이 생성된다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&lt;div&gt;</a:t>
            </a:r>
            <a:r>
              <a:rPr lang="ko-KR" altLang="en-US" sz="1400" b="1" dirty="0"/>
              <a:t>태그 </a:t>
            </a:r>
            <a:r>
              <a:rPr lang="ko-KR" altLang="en-US" sz="1400" dirty="0"/>
              <a:t>내의 내용들은 각 </a:t>
            </a:r>
            <a:r>
              <a:rPr lang="en-US" altLang="ko-KR" sz="1400" dirty="0"/>
              <a:t>id</a:t>
            </a:r>
            <a:r>
              <a:rPr lang="ko-KR" altLang="en-US" sz="1400" dirty="0"/>
              <a:t>에 설정해둔 </a:t>
            </a:r>
            <a:r>
              <a:rPr lang="en-US" altLang="ko-KR" sz="1400" dirty="0"/>
              <a:t>style</a:t>
            </a:r>
            <a:r>
              <a:rPr lang="ko-KR" altLang="en-US" sz="1400" dirty="0"/>
              <a:t>이 적용된다</a:t>
            </a:r>
            <a:r>
              <a:rPr lang="en-US" altLang="ko-KR" sz="1400" dirty="0"/>
              <a:t>.</a:t>
            </a:r>
            <a:endParaRPr lang="en-US" altLang="ko-KR" sz="1400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036EAC-1100-73AB-A816-990DDA409D0E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2784523" y="1471167"/>
            <a:ext cx="1609281" cy="333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365384" y="2127292"/>
            <a:ext cx="2806611" cy="665144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350438" y="2146583"/>
            <a:ext cx="2964607" cy="646331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dirty="0"/>
              <a:t>&lt;li id="left"&gt;</a:t>
            </a:r>
          </a:p>
          <a:p>
            <a:r>
              <a:rPr lang="en-US" altLang="ko-KR" sz="1200" dirty="0"/>
              <a:t>   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id="key"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="login_img2.png"&gt;</a:t>
            </a:r>
          </a:p>
          <a:p>
            <a:r>
              <a:rPr lang="en-US" altLang="ko-KR" sz="1200" dirty="0"/>
              <a:t>&lt;/li&gt;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2E20E0-B864-0C35-0EAD-1D7FFC8D8463}"/>
              </a:ext>
            </a:extLst>
          </p:cNvPr>
          <p:cNvSpPr/>
          <p:nvPr/>
        </p:nvSpPr>
        <p:spPr>
          <a:xfrm>
            <a:off x="350438" y="2129491"/>
            <a:ext cx="2823930" cy="66342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28889A-056B-94A9-C36D-F76ECA135BD2}"/>
              </a:ext>
            </a:extLst>
          </p:cNvPr>
          <p:cNvSpPr txBox="1"/>
          <p:nvPr/>
        </p:nvSpPr>
        <p:spPr>
          <a:xfrm>
            <a:off x="4411734" y="2272248"/>
            <a:ext cx="6667547" cy="3752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li#left { }</a:t>
            </a:r>
            <a:r>
              <a:rPr lang="en-US" altLang="ko-KR" sz="1400" dirty="0"/>
              <a:t> </a:t>
            </a:r>
            <a:r>
              <a:rPr lang="ko-KR" altLang="en-US" sz="1400" dirty="0"/>
              <a:t>의 </a:t>
            </a:r>
            <a:r>
              <a:rPr lang="en-US" altLang="ko-KR" sz="1400" dirty="0"/>
              <a:t>style</a:t>
            </a:r>
            <a:r>
              <a:rPr lang="ko-KR" altLang="en-US" sz="1400" dirty="0"/>
              <a:t>이 적용되고</a:t>
            </a:r>
            <a:r>
              <a:rPr lang="en-US" altLang="ko-KR" sz="1400" dirty="0"/>
              <a:t>, float : left</a:t>
            </a:r>
            <a:r>
              <a:rPr lang="ko-KR" altLang="en-US" sz="1400" dirty="0"/>
              <a:t>를 주어 </a:t>
            </a:r>
            <a:r>
              <a:rPr lang="en-US" altLang="ko-KR" sz="1400" dirty="0"/>
              <a:t>right</a:t>
            </a:r>
            <a:r>
              <a:rPr lang="ko-KR" altLang="en-US" sz="1400" dirty="0"/>
              <a:t>리스트가 오른쪽에 붙는다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4036EAC-1100-73AB-A816-990DDA409D0E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3174368" y="2459864"/>
            <a:ext cx="1237366" cy="133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8C2329A7-25B9-09BE-729A-9BF63818E37D}"/>
              </a:ext>
            </a:extLst>
          </p:cNvPr>
          <p:cNvSpPr/>
          <p:nvPr/>
        </p:nvSpPr>
        <p:spPr>
          <a:xfrm>
            <a:off x="360576" y="3021698"/>
            <a:ext cx="1191491" cy="65446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DB5641-0189-BC8D-C356-51C9505C94CD}"/>
              </a:ext>
            </a:extLst>
          </p:cNvPr>
          <p:cNvSpPr txBox="1"/>
          <p:nvPr/>
        </p:nvSpPr>
        <p:spPr>
          <a:xfrm>
            <a:off x="322523" y="3030173"/>
            <a:ext cx="1229545" cy="646331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dirty="0"/>
              <a:t>&lt;li id="right"&gt;</a:t>
            </a:r>
          </a:p>
          <a:p>
            <a:r>
              <a:rPr lang="en-US" altLang="ko-KR" sz="1200" dirty="0"/>
              <a:t>    ~</a:t>
            </a:r>
          </a:p>
          <a:p>
            <a:r>
              <a:rPr lang="en-US" altLang="ko-KR" sz="1200" dirty="0"/>
              <a:t>&lt;/li&gt;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32F314B-1745-D2BB-4C1A-02A7515D9E6F}"/>
              </a:ext>
            </a:extLst>
          </p:cNvPr>
          <p:cNvSpPr/>
          <p:nvPr/>
        </p:nvSpPr>
        <p:spPr>
          <a:xfrm>
            <a:off x="360577" y="3012734"/>
            <a:ext cx="1191491" cy="6634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849D1C-D105-9539-5598-587BA6486358}"/>
              </a:ext>
            </a:extLst>
          </p:cNvPr>
          <p:cNvSpPr txBox="1"/>
          <p:nvPr/>
        </p:nvSpPr>
        <p:spPr>
          <a:xfrm>
            <a:off x="4421873" y="3148202"/>
            <a:ext cx="3314669" cy="37555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li#right { }</a:t>
            </a:r>
            <a:r>
              <a:rPr lang="en-US" altLang="ko-KR" sz="1400" dirty="0"/>
              <a:t> </a:t>
            </a:r>
            <a:r>
              <a:rPr lang="ko-KR" altLang="en-US" sz="1400" dirty="0"/>
              <a:t>의 </a:t>
            </a:r>
            <a:r>
              <a:rPr lang="en-US" altLang="ko-KR" sz="1400" dirty="0"/>
              <a:t>style</a:t>
            </a:r>
            <a:r>
              <a:rPr lang="ko-KR" altLang="en-US" sz="1400" dirty="0"/>
              <a:t>이 적용된다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0E7114-BCFC-0ABE-E10C-220A9D7B755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1552068" y="3335978"/>
            <a:ext cx="2869805" cy="846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DE26F83D-8AD2-72FE-C92A-A2F83E5E2A33}"/>
              </a:ext>
            </a:extLst>
          </p:cNvPr>
          <p:cNvSpPr/>
          <p:nvPr/>
        </p:nvSpPr>
        <p:spPr>
          <a:xfrm>
            <a:off x="386310" y="3901274"/>
            <a:ext cx="3759096" cy="2308324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668A83-EAF9-5639-B39B-D022738F5D60}"/>
              </a:ext>
            </a:extLst>
          </p:cNvPr>
          <p:cNvSpPr txBox="1"/>
          <p:nvPr/>
        </p:nvSpPr>
        <p:spPr>
          <a:xfrm>
            <a:off x="371364" y="3920566"/>
            <a:ext cx="3782292" cy="2308324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dirty="0"/>
              <a:t>        &lt;li id="</a:t>
            </a:r>
            <a:r>
              <a:rPr lang="en-US" altLang="ko-KR" sz="1200" dirty="0" err="1"/>
              <a:t>id_pass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            &lt;ul&gt;</a:t>
            </a:r>
          </a:p>
          <a:p>
            <a:r>
              <a:rPr lang="en-US" altLang="ko-KR" sz="1200" dirty="0"/>
              <a:t>                &lt;li&gt;</a:t>
            </a:r>
          </a:p>
          <a:p>
            <a:r>
              <a:rPr lang="en-US" altLang="ko-KR" sz="1200" dirty="0"/>
              <a:t>                    &lt;span&gt;</a:t>
            </a:r>
            <a:r>
              <a:rPr lang="ko-KR" altLang="en-US" sz="1200" dirty="0"/>
              <a:t>아이디</a:t>
            </a:r>
            <a:r>
              <a:rPr lang="en-US" altLang="ko-KR" sz="1200" dirty="0"/>
              <a:t>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;&lt;/span&gt;</a:t>
            </a:r>
          </a:p>
          <a:p>
            <a:r>
              <a:rPr lang="en-US" altLang="ko-KR" sz="1200" dirty="0"/>
              <a:t>                    &lt;input type="text"&gt;</a:t>
            </a:r>
          </a:p>
          <a:p>
            <a:r>
              <a:rPr lang="en-US" altLang="ko-KR" sz="1200" dirty="0"/>
              <a:t>                &lt;/li&gt;</a:t>
            </a:r>
          </a:p>
          <a:p>
            <a:r>
              <a:rPr lang="en-US" altLang="ko-KR" sz="1200" dirty="0"/>
              <a:t>                &lt;li id="pass"&gt;</a:t>
            </a:r>
          </a:p>
          <a:p>
            <a:r>
              <a:rPr lang="en-US" altLang="ko-KR" sz="1200" dirty="0"/>
              <a:t>                    &lt;span&gt;</a:t>
            </a:r>
            <a:r>
              <a:rPr lang="ko-KR" altLang="en-US" sz="1200" dirty="0"/>
              <a:t>비밀번호</a:t>
            </a:r>
            <a:r>
              <a:rPr lang="en-US" altLang="ko-KR" sz="1200" dirty="0"/>
              <a:t>&lt;/span&gt;</a:t>
            </a:r>
          </a:p>
          <a:p>
            <a:r>
              <a:rPr lang="en-US" altLang="ko-KR" sz="1200" dirty="0"/>
              <a:t>                    &lt;input type="password"&gt;</a:t>
            </a:r>
          </a:p>
          <a:p>
            <a:r>
              <a:rPr lang="en-US" altLang="ko-KR" sz="1200" dirty="0"/>
              <a:t>                &lt;/li&gt;</a:t>
            </a:r>
          </a:p>
          <a:p>
            <a:r>
              <a:rPr lang="en-US" altLang="ko-KR" sz="1200" dirty="0"/>
              <a:t>            &lt;/ul&gt;</a:t>
            </a:r>
          </a:p>
          <a:p>
            <a:r>
              <a:rPr lang="en-US" altLang="ko-KR" sz="1200" dirty="0"/>
              <a:t>        &lt;/li&gt;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46FDA2-B60F-3F4D-F140-E7BDEA5FE5BB}"/>
              </a:ext>
            </a:extLst>
          </p:cNvPr>
          <p:cNvSpPr/>
          <p:nvPr/>
        </p:nvSpPr>
        <p:spPr>
          <a:xfrm>
            <a:off x="371365" y="3903475"/>
            <a:ext cx="3782292" cy="23061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9BE728-A6DB-BDEA-293E-1AAD3D077038}"/>
              </a:ext>
            </a:extLst>
          </p:cNvPr>
          <p:cNvSpPr txBox="1"/>
          <p:nvPr/>
        </p:nvSpPr>
        <p:spPr>
          <a:xfrm>
            <a:off x="4450592" y="4706238"/>
            <a:ext cx="5295305" cy="6983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li#id_pass { } </a:t>
            </a:r>
            <a:r>
              <a:rPr lang="ko-KR" altLang="en-US" sz="1400" dirty="0"/>
              <a:t>의 </a:t>
            </a:r>
            <a:r>
              <a:rPr lang="en-US" altLang="ko-KR" sz="1400" dirty="0"/>
              <a:t>style</a:t>
            </a:r>
            <a:r>
              <a:rPr lang="ko-KR" altLang="en-US" sz="1400" dirty="0"/>
              <a:t>이 적용되고</a:t>
            </a:r>
            <a:r>
              <a:rPr lang="en-US" altLang="ko-KR" sz="1400" dirty="0"/>
              <a:t>, </a:t>
            </a:r>
            <a:r>
              <a:rPr lang="ko-KR" altLang="en-US" sz="1400" dirty="0"/>
              <a:t>마찬가지로 </a:t>
            </a:r>
            <a:r>
              <a:rPr lang="en-US" altLang="ko-KR" sz="1400" dirty="0"/>
              <a:t>float : left</a:t>
            </a:r>
            <a:r>
              <a:rPr lang="ko-KR" altLang="en-US" sz="1400" dirty="0"/>
              <a:t>를 주어 다음에 나오는 </a:t>
            </a:r>
            <a:r>
              <a:rPr lang="en-US" altLang="ko-KR" sz="1400" dirty="0"/>
              <a:t>login_button</a:t>
            </a:r>
            <a:r>
              <a:rPr lang="ko-KR" altLang="en-US" sz="1400" dirty="0"/>
              <a:t> 이미지가 입력 창 옆에 붙게 된다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DDAF273-EE44-B3A3-80D9-D62BF4E96103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4162622" y="5055436"/>
            <a:ext cx="287970" cy="110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79941B-13D7-6836-F9FE-4B11A6F2D6F8}"/>
              </a:ext>
            </a:extLst>
          </p:cNvPr>
          <p:cNvSpPr txBox="1"/>
          <p:nvPr/>
        </p:nvSpPr>
        <p:spPr>
          <a:xfrm>
            <a:off x="4450592" y="5668627"/>
            <a:ext cx="5038328" cy="3752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다음 내용들은 단지 </a:t>
            </a:r>
            <a:r>
              <a:rPr lang="en-US" altLang="ko-KR" sz="1400" dirty="0"/>
              <a:t>style</a:t>
            </a:r>
            <a:r>
              <a:rPr lang="ko-KR" altLang="en-US" sz="1400" dirty="0"/>
              <a:t>의 </a:t>
            </a:r>
            <a:r>
              <a:rPr lang="en-US" altLang="ko-KR" sz="1400" dirty="0"/>
              <a:t>margin</a:t>
            </a:r>
            <a:r>
              <a:rPr lang="ko-KR" altLang="en-US" sz="1400" dirty="0"/>
              <a:t>이 적용되는 부분이라</a:t>
            </a:r>
            <a:r>
              <a:rPr lang="en-US" altLang="ko-KR" sz="1400" dirty="0"/>
              <a:t> </a:t>
            </a:r>
            <a:r>
              <a:rPr lang="ko-KR" altLang="en-US" sz="1400" dirty="0"/>
              <a:t>생략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484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화면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136" y="817954"/>
            <a:ext cx="6641728" cy="550287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50988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9" y="1200505"/>
            <a:ext cx="10514786" cy="1993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1600" dirty="0">
                <a:latin typeface="notokr"/>
              </a:rPr>
              <a:t>각 요소들을 오른쪽에 붙이기 위해서 </a:t>
            </a:r>
            <a:r>
              <a:rPr lang="en-US" altLang="ko-KR" sz="1600" dirty="0">
                <a:latin typeface="notokr"/>
              </a:rPr>
              <a:t>float : left</a:t>
            </a:r>
            <a:r>
              <a:rPr lang="ko-KR" altLang="en-US" sz="1600" dirty="0">
                <a:latin typeface="notokr"/>
              </a:rPr>
              <a:t>를 자주 사용합니다</a:t>
            </a:r>
            <a:r>
              <a:rPr lang="en-US" altLang="ko-KR" sz="1600" dirty="0">
                <a:latin typeface="notokr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ko-KR" altLang="en-US" sz="1600" dirty="0">
                <a:latin typeface="notokr"/>
              </a:rPr>
              <a:t>하지만</a:t>
            </a:r>
            <a:r>
              <a:rPr lang="en-US" altLang="ko-KR" sz="1600" dirty="0">
                <a:latin typeface="notokr"/>
              </a:rPr>
              <a:t> </a:t>
            </a:r>
            <a:r>
              <a:rPr lang="ko-KR" altLang="en-US" sz="1600" dirty="0">
                <a:latin typeface="notokr"/>
              </a:rPr>
              <a:t>정확한 동작 원리에 대해서 아직 이해를 잘 못하고 있어</a:t>
            </a:r>
            <a:r>
              <a:rPr lang="en-US" altLang="ko-KR" sz="1600" dirty="0">
                <a:latin typeface="notokr"/>
              </a:rPr>
              <a:t>, </a:t>
            </a:r>
            <a:r>
              <a:rPr lang="ko-KR" altLang="en-US" sz="1600" dirty="0">
                <a:latin typeface="notokr"/>
              </a:rPr>
              <a:t>무작정 넣어보며 적절한 곳을 찾고 있습니다</a:t>
            </a:r>
            <a:r>
              <a:rPr lang="en-US" altLang="ko-KR" sz="1600" dirty="0">
                <a:latin typeface="notokr"/>
              </a:rPr>
              <a:t>. </a:t>
            </a:r>
          </a:p>
          <a:p>
            <a:pPr algn="l">
              <a:lnSpc>
                <a:spcPct val="200000"/>
              </a:lnSpc>
            </a:pPr>
            <a:r>
              <a:rPr lang="ko-KR" altLang="en-US" sz="1600" dirty="0">
                <a:latin typeface="notokr"/>
              </a:rPr>
              <a:t>또한</a:t>
            </a:r>
            <a:r>
              <a:rPr lang="en-US" altLang="ko-KR" sz="1600" dirty="0">
                <a:latin typeface="notokr"/>
              </a:rPr>
              <a:t>, </a:t>
            </a:r>
            <a:r>
              <a:rPr lang="ko-KR" altLang="en-US" sz="1600" dirty="0">
                <a:latin typeface="notokr"/>
              </a:rPr>
              <a:t>아직 각 태그의 영역에 대한 이해가 부족한지 모양을 맞추기 위해서</a:t>
            </a:r>
            <a:r>
              <a:rPr lang="en-US" altLang="ko-KR" sz="1600" dirty="0">
                <a:latin typeface="notokr"/>
              </a:rPr>
              <a:t>, </a:t>
            </a:r>
            <a:r>
              <a:rPr lang="ko-KR" altLang="en-US" sz="1600" dirty="0">
                <a:latin typeface="notokr"/>
              </a:rPr>
              <a:t>너무</a:t>
            </a:r>
            <a:r>
              <a:rPr lang="en-US" altLang="ko-KR" sz="1600" dirty="0">
                <a:latin typeface="notokr"/>
              </a:rPr>
              <a:t> </a:t>
            </a:r>
            <a:r>
              <a:rPr lang="ko-KR" altLang="en-US" sz="1600" dirty="0">
                <a:latin typeface="notokr"/>
              </a:rPr>
              <a:t>많이 </a:t>
            </a:r>
            <a:r>
              <a:rPr lang="en-US" altLang="ko-KR" sz="1600" dirty="0">
                <a:latin typeface="notokr"/>
              </a:rPr>
              <a:t>margin</a:t>
            </a:r>
            <a:r>
              <a:rPr lang="ko-KR" altLang="en-US" sz="1600" dirty="0">
                <a:latin typeface="notokr"/>
              </a:rPr>
              <a:t>을 사용하였습니다</a:t>
            </a:r>
            <a:r>
              <a:rPr lang="en-US" altLang="ko-KR" sz="1600" dirty="0">
                <a:latin typeface="notokr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ko-KR" altLang="en-US" sz="1600" dirty="0">
                <a:latin typeface="notokr"/>
              </a:rPr>
              <a:t>다시 </a:t>
            </a:r>
            <a:r>
              <a:rPr lang="en-US" altLang="ko-KR" sz="1600" dirty="0">
                <a:latin typeface="notokr"/>
              </a:rPr>
              <a:t>float</a:t>
            </a:r>
            <a:r>
              <a:rPr lang="ko-KR" altLang="en-US" sz="1600" dirty="0">
                <a:latin typeface="notokr"/>
              </a:rPr>
              <a:t>와 영역에 대한 공부를 하여</a:t>
            </a:r>
            <a:r>
              <a:rPr lang="en-US" altLang="ko-KR" sz="1600" dirty="0">
                <a:latin typeface="notokr"/>
              </a:rPr>
              <a:t>, float</a:t>
            </a:r>
            <a:r>
              <a:rPr lang="ko-KR" altLang="en-US" sz="1600" dirty="0">
                <a:latin typeface="notokr"/>
              </a:rPr>
              <a:t>를 적절한 곳에 사용하고 </a:t>
            </a:r>
            <a:r>
              <a:rPr lang="en-US" altLang="ko-KR" sz="1600" dirty="0">
                <a:latin typeface="notokr"/>
              </a:rPr>
              <a:t>margin</a:t>
            </a:r>
            <a:r>
              <a:rPr lang="ko-KR" altLang="en-US" sz="1600" dirty="0">
                <a:latin typeface="notokr"/>
              </a:rPr>
              <a:t>을 과도하게 사용하지 않도록 하겠습니다</a:t>
            </a:r>
            <a:r>
              <a:rPr lang="en-US" altLang="ko-KR" sz="1600" dirty="0">
                <a:latin typeface="notokr"/>
              </a:rPr>
              <a:t>.</a:t>
            </a:r>
            <a:r>
              <a:rPr lang="ko-KR" altLang="en-US" sz="1600" dirty="0">
                <a:latin typeface="notokr"/>
              </a:rPr>
              <a:t> </a:t>
            </a:r>
            <a:endParaRPr lang="en-US" altLang="ko-KR" sz="1600" dirty="0"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CB75FC5-07E4-E907-595B-E8DB393884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1258</Words>
  <Application>Microsoft Office PowerPoint</Application>
  <PresentationFormat>와이드스크린</PresentationFormat>
  <Paragraphs>136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notokr</vt:lpstr>
      <vt:lpstr>나눔스퀘어 ExtraBold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163</cp:revision>
  <dcterms:created xsi:type="dcterms:W3CDTF">2019-12-23T00:32:35Z</dcterms:created>
  <dcterms:modified xsi:type="dcterms:W3CDTF">2022-07-26T13:11:46Z</dcterms:modified>
</cp:coreProperties>
</file>