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4" r:id="rId3"/>
    <p:sldId id="441" r:id="rId4"/>
    <p:sldId id="446" r:id="rId5"/>
    <p:sldId id="443" r:id="rId6"/>
    <p:sldId id="442" r:id="rId7"/>
    <p:sldId id="425" r:id="rId8"/>
    <p:sldId id="429" r:id="rId9"/>
    <p:sldId id="430" r:id="rId10"/>
    <p:sldId id="426" r:id="rId11"/>
    <p:sldId id="427" r:id="rId12"/>
    <p:sldId id="431" r:id="rId13"/>
    <p:sldId id="432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8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13366" y="2490281"/>
            <a:ext cx="4365299" cy="1969770"/>
            <a:chOff x="3913366" y="1767838"/>
            <a:chExt cx="436529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220907_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13366" y="2537279"/>
              <a:ext cx="43652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Base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755807"/>
            <a:ext cx="5430519" cy="489820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unique, ename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null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설정하기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emp03;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emp03(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empno number(4)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ename varchar2(10)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job varchar2(9),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deptno number(2)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emp03 values(1000,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30);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emp03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30);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emp03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안중근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20);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emp03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이순신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20);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16777" y="3674165"/>
            <a:ext cx="4097006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값이 있으면 삽입이 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16777" y="5792183"/>
            <a:ext cx="3920838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예외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적용된다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454910-64C7-3254-FAE8-DE5B8B43976D}"/>
              </a:ext>
            </a:extLst>
          </p:cNvPr>
          <p:cNvSpPr/>
          <p:nvPr/>
        </p:nvSpPr>
        <p:spPr>
          <a:xfrm>
            <a:off x="626525" y="4371215"/>
            <a:ext cx="4199166" cy="269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D38D38-1541-7526-198A-7DE757B7BD37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4700848" y="5302964"/>
            <a:ext cx="815929" cy="7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A942D4-1191-B0E4-5434-B54C6408A8BF}"/>
              </a:ext>
            </a:extLst>
          </p:cNvPr>
          <p:cNvSpPr/>
          <p:nvPr/>
        </p:nvSpPr>
        <p:spPr>
          <a:xfrm>
            <a:off x="626525" y="5026290"/>
            <a:ext cx="4074323" cy="569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B277CDE-B6EA-FA6D-05AB-DE6D4A9D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77" y="2836930"/>
            <a:ext cx="4855146" cy="8388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9F0F25C-662A-58C7-A0FD-AC110547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77" y="4809671"/>
            <a:ext cx="2256146" cy="9865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10274A-6C6B-C6E6-BBB0-D34A20CC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777" y="1662969"/>
            <a:ext cx="2164371" cy="68066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7926A7-39B9-006F-ED29-840DDFF5C612}"/>
              </a:ext>
            </a:extLst>
          </p:cNvPr>
          <p:cNvSpPr/>
          <p:nvPr/>
        </p:nvSpPr>
        <p:spPr>
          <a:xfrm>
            <a:off x="634914" y="3720977"/>
            <a:ext cx="3987420" cy="269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281C27A-39D8-3471-AADC-3C5ADCF93480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>
          <a:xfrm flipV="1">
            <a:off x="4622334" y="2003303"/>
            <a:ext cx="894443" cy="1852420"/>
          </a:xfrm>
          <a:prstGeom prst="bentConnector3">
            <a:avLst>
              <a:gd name="adj1" fmla="val 2749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3BD3B3F-D688-ECE0-F715-8A0449925BDD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4825691" y="3256373"/>
            <a:ext cx="691086" cy="12495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9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754331"/>
            <a:ext cx="7140638" cy="429348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설정하기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emp05;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emp05(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empno number(4)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emp05_empno_pk primary key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ename varchar2(10) constraint emp05_ename_nn not null,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job varchar2(9),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deptno number(2)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emp05 values(1000,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30);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emp05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20);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emp05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NULL,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이순신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30);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C55C6-D674-4DAC-4B4F-E679BF79CA3D}"/>
              </a:ext>
            </a:extLst>
          </p:cNvPr>
          <p:cNvSpPr/>
          <p:nvPr/>
        </p:nvSpPr>
        <p:spPr>
          <a:xfrm>
            <a:off x="626525" y="4356901"/>
            <a:ext cx="4165610" cy="257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948338-12DC-157A-D876-021A10D4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13" y="2901072"/>
            <a:ext cx="1999483" cy="6288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77B860-BF2F-A242-4F7D-7122C1BB6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913" y="3612684"/>
            <a:ext cx="4608498" cy="7325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FF0F95-93CE-0CB5-A2D2-C33449367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913" y="4442284"/>
            <a:ext cx="4608498" cy="732564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5B4931-4278-C0FE-4CAC-739D88D8E36A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4857225" y="4808023"/>
            <a:ext cx="605688" cy="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3CC2DD-4D29-C91C-5D43-9735796E3524}"/>
              </a:ext>
            </a:extLst>
          </p:cNvPr>
          <p:cNvSpPr/>
          <p:nvPr/>
        </p:nvSpPr>
        <p:spPr>
          <a:xfrm>
            <a:off x="626524" y="4679503"/>
            <a:ext cx="4230701" cy="257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A282EC-3190-142F-3FE2-9CAF89C98887}"/>
              </a:ext>
            </a:extLst>
          </p:cNvPr>
          <p:cNvSpPr txBox="1"/>
          <p:nvPr/>
        </p:nvSpPr>
        <p:spPr>
          <a:xfrm>
            <a:off x="5462913" y="5173949"/>
            <a:ext cx="6562832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 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합쳐진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있을 경우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099DC1E-A522-759D-EE32-4E0715866D4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792135" y="3978966"/>
            <a:ext cx="670778" cy="5064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7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969830"/>
            <a:ext cx="7177427" cy="457503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emp06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설정하기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dept(deptno, dname, loc) values (50,'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'LA');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emp06;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emp06(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empno number(4) constraint emp06_empno_pk primary key,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ename varchar2(10) constraint emp06_ename_nn not null,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job varchar2(9),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deptno number(2)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emp06_deptno_fk references dept(deptno)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emp06 values(1010,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50);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emp06 values(1011, '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이소룡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72286" y="5320142"/>
            <a:ext cx="4811950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키로 설정된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값으로 존재하지 않기 때문에 값이 입력되지 않는다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A706A48-7BED-2744-DA43-E0B6693B8D1D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633049" y="1833386"/>
            <a:ext cx="64473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EB0416-D628-04DE-43A9-992FD405264B}"/>
              </a:ext>
            </a:extLst>
          </p:cNvPr>
          <p:cNvSpPr/>
          <p:nvPr/>
        </p:nvSpPr>
        <p:spPr>
          <a:xfrm>
            <a:off x="620751" y="1692852"/>
            <a:ext cx="5012298" cy="281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EE323F-F0CA-C313-4B4C-D90E4B946533}"/>
              </a:ext>
            </a:extLst>
          </p:cNvPr>
          <p:cNvSpPr/>
          <p:nvPr/>
        </p:nvSpPr>
        <p:spPr>
          <a:xfrm>
            <a:off x="620750" y="5213957"/>
            <a:ext cx="4201415" cy="281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490E20-C328-782E-B018-FA0AB394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83" y="1272361"/>
            <a:ext cx="1394637" cy="11220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75D13F-A1A9-5F30-41A4-57B4E861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96" y="2649739"/>
            <a:ext cx="2846327" cy="8431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130520-7D11-AF02-6957-A54DF105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396" y="3517149"/>
            <a:ext cx="2846327" cy="84312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AFA86CC-707E-3FFC-8455-13E6871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286" y="4607873"/>
            <a:ext cx="6487209" cy="7295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8E7D00-60D3-B3BB-B21F-B1AF5A2CBB39}"/>
              </a:ext>
            </a:extLst>
          </p:cNvPr>
          <p:cNvSpPr/>
          <p:nvPr/>
        </p:nvSpPr>
        <p:spPr>
          <a:xfrm>
            <a:off x="6532719" y="2194198"/>
            <a:ext cx="1139702" cy="134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CCE49B-984F-9CA2-AA3B-691D7EF09243}"/>
              </a:ext>
            </a:extLst>
          </p:cNvPr>
          <p:cNvCxnSpPr>
            <a:cxnSpLocks/>
          </p:cNvCxnSpPr>
          <p:nvPr/>
        </p:nvCxnSpPr>
        <p:spPr>
          <a:xfrm>
            <a:off x="6797615" y="3423510"/>
            <a:ext cx="3257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F53D124-9F24-99DB-E196-C62DA8477C01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822165" y="4972656"/>
            <a:ext cx="550121" cy="38183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3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레벨 방식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79982"/>
            <a:ext cx="6754094" cy="429803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레벨 방식이란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레벨 방식은 칼럼을 모두 정의한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따로 생성된 칼럼들에 대한 제약조건을 한꺼번에 지정하는 것이다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 이상의 칼럼을 하나의 기본키로 구성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반드시 테이블 레벨 방식으로 작성해야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member01;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member01(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name varchar2(10),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address varchar2(30),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hphome varchar2(16),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constraint member01_combo_pk primary key(name, hphome)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 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0E5D4B-EA14-1192-6D7F-70B02149CB9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929790" y="4441001"/>
            <a:ext cx="3324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2820BB-02D7-1090-5080-715B2762248D}"/>
              </a:ext>
            </a:extLst>
          </p:cNvPr>
          <p:cNvSpPr/>
          <p:nvPr/>
        </p:nvSpPr>
        <p:spPr>
          <a:xfrm>
            <a:off x="626525" y="3353519"/>
            <a:ext cx="5303265" cy="2174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02743C-FDC5-E180-E0E3-EBFC693B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12" y="3026175"/>
            <a:ext cx="5243941" cy="7874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716871-BC9D-4049-7ADC-2CB0E9194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12" y="3907601"/>
            <a:ext cx="4352925" cy="106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230980-3DBC-92D2-A3F8-E6572120B8F9}"/>
              </a:ext>
            </a:extLst>
          </p:cNvPr>
          <p:cNvSpPr txBox="1"/>
          <p:nvPr/>
        </p:nvSpPr>
        <p:spPr>
          <a:xfrm>
            <a:off x="6262212" y="4974401"/>
            <a:ext cx="4811950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레벨 방식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HPHOME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기본키가 중복으로 적용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84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무결성 제약조건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62555"/>
            <a:ext cx="6858005" cy="517519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무결성 제약조건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(Data Integrity Constraint Rule)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부적절한 자료가 입력되는 것을 방지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위해서 테이블을 생성할 때 각 칼럼에 대해서 정의하는 여러가지 규칙을 말한다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무결성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NULL 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허용하지 않는다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값의 범위나 조건을 지정하여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설정한 값만 허용한다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:</a:t>
            </a:r>
            <a:r>
              <a:rPr lang="ko-KR" altLang="en-US" b="1" dirty="0"/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값을 지정하지 않았을 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기본값으로 입력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되도록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무결성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유일한 값을 갖도록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허용하지 않는다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 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허용하지 않고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허용하지 않는다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무결성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 :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참조되는 테이블의 칼럼의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존재하면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0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무결성 제약조건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34032"/>
            <a:ext cx="7340143" cy="365170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확인하기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user_constraints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딕셔너리로 제약조건에 관한 정보들을 알려준다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user_constraints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딕셔너리를 조회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제약조건의 정보들을 조회할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계정이 소유한 제약조건 조회하기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desc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user_constraints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user_constraints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칼럼만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owner, constraint_name, constraint_type, table_name,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search_condition, r_constraint_name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user_constraints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B616F5-9FAC-219D-03ED-DB588A7E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797" y="2762069"/>
            <a:ext cx="3807364" cy="9834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1A6491-674F-3CC9-B86E-79B85A799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03" y="4200830"/>
            <a:ext cx="4719397" cy="84060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C33EF4-45DF-2FD2-76C7-076368A87B8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54261" y="3253795"/>
            <a:ext cx="1066536" cy="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F619E-19FF-73D1-74CD-F8E891CC3FC4}"/>
              </a:ext>
            </a:extLst>
          </p:cNvPr>
          <p:cNvSpPr/>
          <p:nvPr/>
        </p:nvSpPr>
        <p:spPr>
          <a:xfrm>
            <a:off x="4507751" y="3102907"/>
            <a:ext cx="3520410" cy="554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52FD5D-2687-00BA-B292-57A7EBE9D05E}"/>
              </a:ext>
            </a:extLst>
          </p:cNvPr>
          <p:cNvCxnSpPr>
            <a:cxnSpLocks/>
          </p:cNvCxnSpPr>
          <p:nvPr/>
        </p:nvCxnSpPr>
        <p:spPr>
          <a:xfrm>
            <a:off x="5535411" y="4554596"/>
            <a:ext cx="4009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DDD46-B13B-0F00-ED28-1AAE8A736822}"/>
              </a:ext>
            </a:extLst>
          </p:cNvPr>
          <p:cNvSpPr/>
          <p:nvPr/>
        </p:nvSpPr>
        <p:spPr>
          <a:xfrm>
            <a:off x="6179127" y="4484366"/>
            <a:ext cx="4476673" cy="137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7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무결성 제약조건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34274"/>
            <a:ext cx="7340143" cy="392870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이름으로 제약조건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constraint_name, constraint_type, table_name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from user_constraints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table_name = 'EMP’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제약조건이 지정된 칼럼 조회하기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constraint_name, table_name, column_name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from user_cons_columns where table_name = 'EMP’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두개의 테이블에 대한 현재 사용자의 제약조건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user_constraints where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table_name in ('EMP', 'DEPT');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8EB9A1-5A8D-3983-9B31-0519DE87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558" y="1615247"/>
            <a:ext cx="3145834" cy="8726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FEC7DC-25F2-358E-1523-A9CC75C9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58" y="3221536"/>
            <a:ext cx="2925846" cy="8652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BC30F7-DD32-C2D7-5A99-9029BD262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716" y="4569863"/>
            <a:ext cx="3974457" cy="102661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500CA-52F0-4330-7092-3EC56971035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82393" y="2051558"/>
            <a:ext cx="636165" cy="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67D146-0CEF-6F67-51D3-22D286555060}"/>
              </a:ext>
            </a:extLst>
          </p:cNvPr>
          <p:cNvSpPr/>
          <p:nvPr/>
        </p:nvSpPr>
        <p:spPr>
          <a:xfrm>
            <a:off x="5847603" y="1927597"/>
            <a:ext cx="2757168" cy="502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6A9C5C9-B541-FD93-6DCE-CF167ED20B5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41116" y="3651739"/>
            <a:ext cx="577442" cy="24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D46B23-DEA8-BD26-B052-6391C8DB7A81}"/>
              </a:ext>
            </a:extLst>
          </p:cNvPr>
          <p:cNvSpPr/>
          <p:nvPr/>
        </p:nvSpPr>
        <p:spPr>
          <a:xfrm>
            <a:off x="5849971" y="3563011"/>
            <a:ext cx="2594433" cy="488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D58850-C58E-5BAE-0F0A-9C40153CE2A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96000" y="5082520"/>
            <a:ext cx="1102716" cy="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A849E4-4D74-09CA-98B3-3464E8F7BD62}"/>
              </a:ext>
            </a:extLst>
          </p:cNvPr>
          <p:cNvSpPr/>
          <p:nvPr/>
        </p:nvSpPr>
        <p:spPr>
          <a:xfrm>
            <a:off x="10130733" y="4919913"/>
            <a:ext cx="758177" cy="676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000929-588E-9FE6-A31A-15DCE4C53442}"/>
              </a:ext>
            </a:extLst>
          </p:cNvPr>
          <p:cNvSpPr txBox="1"/>
          <p:nvPr/>
        </p:nvSpPr>
        <p:spPr>
          <a:xfrm>
            <a:off x="3605519" y="5327233"/>
            <a:ext cx="2924677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두개의 테이블의 제약조건을 확인한다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26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무결성 제약조건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49149"/>
            <a:ext cx="7340143" cy="475970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설정 방법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명명 규칙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(constraint 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]_[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]_[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제약조건유형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레벨 제약조건 설정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유형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constraint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 조건 유형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추가하기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constraint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제약명 제약조건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변경하기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 constraint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제약명 제약조건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삭제하기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 constraint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35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무결성 제약조건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49049"/>
            <a:ext cx="7340143" cy="47089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user_constraints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딕셔너리의 대표적인 칼럼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user_constraints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딕셔너리의 자주 사용되는 칼럼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owner                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제약조건을 소유한 계정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constraint_name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constraint_type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유형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table_name    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제약조건이 속한 테이블 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search_condition 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조건일 경우에는 어떤 내용이 조건으로 사용되었는지 설명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r_constraint_name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foreign 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참조 했는지에 대한 정보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constraint_type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종류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check, not null</a:t>
            </a:r>
          </a:p>
        </p:txBody>
      </p:sp>
    </p:spTree>
    <p:extLst>
      <p:ext uri="{BB962C8B-B14F-4D97-AF65-F5344CB8AC3E}">
        <p14:creationId xmlns:p14="http://schemas.microsoft.com/office/powerpoint/2010/main" val="401020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NULL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08302" y="805685"/>
            <a:ext cx="4791117" cy="392870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null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제약조건을 설정하기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create table emp01(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empno number(4) not null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ename varchar2(10) not null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job varchar2(9),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deptno number(2)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emp01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null, null,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30);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emp01 values(1000,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30);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emp01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10480" y="3666465"/>
            <a:ext cx="5193873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ename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 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있기때문에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있으면 삽입할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10480" y="5520298"/>
            <a:ext cx="5814658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null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제약조건만 있으므로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중복된 값은 삽입이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797A552-C931-4689-8DF8-F3C4AD94267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46539" y="2091285"/>
            <a:ext cx="8425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F2531C-0489-9B28-691D-0372CA1A4A25}"/>
              </a:ext>
            </a:extLst>
          </p:cNvPr>
          <p:cNvSpPr/>
          <p:nvPr/>
        </p:nvSpPr>
        <p:spPr>
          <a:xfrm>
            <a:off x="618097" y="3774889"/>
            <a:ext cx="3765997" cy="253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8A77A48-AA7C-D483-E556-DB4568B3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00" y="1723765"/>
            <a:ext cx="4791117" cy="73503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5A523B-17E8-6DE2-383F-BA3AB709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80" y="4726932"/>
            <a:ext cx="1951194" cy="7350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C381B6B-B077-809F-48AB-E76ADE409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480" y="2884576"/>
            <a:ext cx="4570605" cy="721674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8FD8B6A-6782-5885-BF27-28D5910B6F30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4384094" y="3245413"/>
            <a:ext cx="1126386" cy="65629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706025-C2BE-8EC4-EB22-1033AFBEEA2F}"/>
              </a:ext>
            </a:extLst>
          </p:cNvPr>
          <p:cNvSpPr/>
          <p:nvPr/>
        </p:nvSpPr>
        <p:spPr>
          <a:xfrm>
            <a:off x="618097" y="4113939"/>
            <a:ext cx="4138461" cy="544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BE8C58D-C950-F4CD-1A6C-8952E388566F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>
            <a:off x="4756558" y="4386424"/>
            <a:ext cx="753922" cy="7080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99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755807"/>
            <a:ext cx="7140638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gender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설정하기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emp07;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emp07(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empno number(4) constraint emp07_empno_pk primary key,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ename varchar2(10) constraint emp07_ename_nn not null,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sal number(7,2)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emp07_sal_ck check (sal between 500 and 5000),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gender varchar2(1)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emp07_gender_ck check (gender in('M','F'))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emp07 values(1000,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500, 'M');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emp07 values(1000,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'A'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59618" y="5469264"/>
            <a:ext cx="5756385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이하의 데이터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gender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'M'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'F'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조건을 만족하지 못하여 삽입이 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56BBC0-0BCC-6442-9AC0-61CD466AB7B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063530" y="3073348"/>
            <a:ext cx="409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B1FDD9-8370-A591-D6E6-56C6526A3A10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555222" y="4173358"/>
            <a:ext cx="663794" cy="2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D6FFAD-274D-C08D-640F-E0F72347F49B}"/>
              </a:ext>
            </a:extLst>
          </p:cNvPr>
          <p:cNvSpPr/>
          <p:nvPr/>
        </p:nvSpPr>
        <p:spPr>
          <a:xfrm>
            <a:off x="630286" y="4051552"/>
            <a:ext cx="3924936" cy="243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C6C001-66FF-B43E-4653-23994942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4" y="2604114"/>
            <a:ext cx="2714625" cy="9384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DCF52D-881E-7BD8-2A0C-D73B9125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44" y="1655858"/>
            <a:ext cx="3823149" cy="9384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4345C1-C2AC-71BA-6136-570EC04D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016" y="3875945"/>
            <a:ext cx="1922319" cy="6003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6985F4-B6F5-C771-2EA9-8405428BB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016" y="4649192"/>
            <a:ext cx="4627051" cy="74869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96EFCD-D0F3-2638-EB71-3D05FB138FB2}"/>
              </a:ext>
            </a:extLst>
          </p:cNvPr>
          <p:cNvSpPr/>
          <p:nvPr/>
        </p:nvSpPr>
        <p:spPr>
          <a:xfrm>
            <a:off x="630286" y="4382146"/>
            <a:ext cx="3924936" cy="243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0FB7921-E296-82DB-3640-35C27FCBC01E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>
            <a:off x="4555222" y="4503952"/>
            <a:ext cx="663794" cy="5195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1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754331"/>
            <a:ext cx="7140638" cy="328237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설정하기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dept01;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dept01(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deptno number(2) primary key,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dname varchar2(14),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varchar2(13)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dept01(deptno, dname) values(10,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경리부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2938919" y="7112128"/>
            <a:ext cx="7074130" cy="360553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디폴트를 별도로 설정할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student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column year set default 1;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디폴트를 해제할 수도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student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column year drop default;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별도의 설정 및 해제에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표준을 따르지 않는다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student modify (year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default 1);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student modify (year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default null);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780C6F-2468-D29F-6276-FFD0E9E1D00B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5134062" y="3849961"/>
            <a:ext cx="6977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B0A32F-B1D8-8A6C-596A-28DFC30829BD}"/>
              </a:ext>
            </a:extLst>
          </p:cNvPr>
          <p:cNvSpPr/>
          <p:nvPr/>
        </p:nvSpPr>
        <p:spPr>
          <a:xfrm>
            <a:off x="630640" y="3731929"/>
            <a:ext cx="4503422" cy="23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8D272F4-7ADA-E5DE-09B7-CC94F362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78" y="3407048"/>
            <a:ext cx="2076450" cy="8858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04C8760-628E-1867-7560-02689EAB12CE}"/>
              </a:ext>
            </a:extLst>
          </p:cNvPr>
          <p:cNvSpPr txBox="1"/>
          <p:nvPr/>
        </p:nvSpPr>
        <p:spPr>
          <a:xfrm>
            <a:off x="5831778" y="4368228"/>
            <a:ext cx="3496780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입력되지 않았지만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default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값인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자동으로 입력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F3D388-56DF-52D5-1D31-9813B6EFBC68}"/>
              </a:ext>
            </a:extLst>
          </p:cNvPr>
          <p:cNvSpPr/>
          <p:nvPr/>
        </p:nvSpPr>
        <p:spPr>
          <a:xfrm>
            <a:off x="7463113" y="3889656"/>
            <a:ext cx="445116" cy="40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2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14098</TotalTime>
  <Words>1365</Words>
  <Application>Microsoft Office PowerPoint</Application>
  <PresentationFormat>와이드스크린</PresentationFormat>
  <Paragraphs>190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599</cp:revision>
  <dcterms:created xsi:type="dcterms:W3CDTF">2019-12-23T00:32:35Z</dcterms:created>
  <dcterms:modified xsi:type="dcterms:W3CDTF">2022-09-07T13:22:38Z</dcterms:modified>
</cp:coreProperties>
</file>