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603" r:id="rId4"/>
    <p:sldId id="613" r:id="rId5"/>
    <p:sldId id="614" r:id="rId6"/>
    <p:sldId id="616" r:id="rId7"/>
    <p:sldId id="615" r:id="rId8"/>
    <p:sldId id="573" r:id="rId9"/>
    <p:sldId id="610" r:id="rId10"/>
    <p:sldId id="611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171"/>
    <a:srgbClr val="FFFFFF"/>
    <a:srgbClr val="E7E6E6"/>
    <a:srgbClr val="1282B0"/>
    <a:srgbClr val="2600B0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18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221128_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GetMapping 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511271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"/reservation/{page}"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reservation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PathVariable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"page"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"reservation-"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"-ok"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"/store/{</a:t>
            </a:r>
            <a:r>
              <a:rPr lang="en-US" altLang="ko-KR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companyName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}/products/{</a:t>
            </a:r>
            <a:r>
              <a:rPr lang="en-US" altLang="ko-KR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productId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store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PathVariable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companyName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PathVariable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productId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업체명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companyName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 : 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productId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BA5CE0-5ECB-276C-EAE4-3B59ED6618D0}"/>
              </a:ext>
            </a:extLst>
          </p:cNvPr>
          <p:cNvSpPr/>
          <p:nvPr/>
        </p:nvSpPr>
        <p:spPr>
          <a:xfrm>
            <a:off x="5858528" y="956172"/>
            <a:ext cx="6258189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요청에서 변수 취급하여 사용하는 방법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페이징 할 때 사용할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요청에서 변수처럼 취급할 위치에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받는다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@PathVariable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자리에 들어오는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요청의 값을 변수에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F2B9C732-044C-2555-780E-28D6293F04D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5226341" y="1235072"/>
            <a:ext cx="632187" cy="3264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6647E0-1975-CD2A-0DE3-6FF6B2ADB6FB}"/>
              </a:ext>
            </a:extLst>
          </p:cNvPr>
          <p:cNvSpPr/>
          <p:nvPr/>
        </p:nvSpPr>
        <p:spPr>
          <a:xfrm>
            <a:off x="2614351" y="1002900"/>
            <a:ext cx="372130" cy="1547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B8746-F7BC-4096-511D-9C4B9D4CBC49}"/>
              </a:ext>
            </a:extLst>
          </p:cNvPr>
          <p:cNvSpPr/>
          <p:nvPr/>
        </p:nvSpPr>
        <p:spPr>
          <a:xfrm>
            <a:off x="2599859" y="1157681"/>
            <a:ext cx="2626482" cy="15478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8D1FCE-A5F7-192A-51D1-051654762BCA}"/>
              </a:ext>
            </a:extLst>
          </p:cNvPr>
          <p:cNvSpPr/>
          <p:nvPr/>
        </p:nvSpPr>
        <p:spPr>
          <a:xfrm>
            <a:off x="415634" y="2926269"/>
            <a:ext cx="529521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"/check"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"check-"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"-"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"pw"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"-ok"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"/hobby"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check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MultiValueMap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"hobby-ok"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0E9237-3653-F155-F412-3AFD02454326}"/>
              </a:ext>
            </a:extLst>
          </p:cNvPr>
          <p:cNvSpPr/>
          <p:nvPr/>
        </p:nvSpPr>
        <p:spPr>
          <a:xfrm>
            <a:off x="5858528" y="2926269"/>
            <a:ext cx="6230007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처리하는 방법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구성되어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형태인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컬렉션 프레임워크인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자동으로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localhost:8080/members/check?id=ase22&amp;pw=isen</a:t>
            </a:r>
          </a:p>
        </p:txBody>
      </p:sp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69EDB549-6FE0-F50F-845B-6ADF864B6D4B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4672668" y="3200528"/>
            <a:ext cx="1185860" cy="46963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807DF7-A162-559A-4868-DF3FDADBD060}"/>
              </a:ext>
            </a:extLst>
          </p:cNvPr>
          <p:cNvSpPr/>
          <p:nvPr/>
        </p:nvSpPr>
        <p:spPr>
          <a:xfrm>
            <a:off x="2197187" y="3106329"/>
            <a:ext cx="2475481" cy="18839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F7C48B-058E-2F65-471B-C1D7F09EE0A3}"/>
              </a:ext>
            </a:extLst>
          </p:cNvPr>
          <p:cNvSpPr/>
          <p:nvPr/>
        </p:nvSpPr>
        <p:spPr>
          <a:xfrm>
            <a:off x="5858528" y="4610995"/>
            <a:ext cx="6230007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동일할 경우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동일할 경우 마지막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덮어써지는 문제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해결하기 위해서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MultiValueMap&lt;&gt;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하나로 묶어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때문에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localhost:8080/members/hobby?select=reading&amp;select=music</a:t>
            </a:r>
          </a:p>
        </p:txBody>
      </p:sp>
      <p:cxnSp>
        <p:nvCxnSpPr>
          <p:cNvPr id="26" name="연결선: 꺾임 37">
            <a:extLst>
              <a:ext uri="{FF2B5EF4-FFF2-40B4-BE49-F238E27FC236}">
                <a16:creationId xmlns:a16="http://schemas.microsoft.com/office/drawing/2014/main" id="{AD7E0304-1AB3-EE96-E3F1-CBCE79A63511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394120" y="3967927"/>
            <a:ext cx="464408" cy="13869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FB0ACE-2512-6BEA-3AC9-54960D549A4B}"/>
              </a:ext>
            </a:extLst>
          </p:cNvPr>
          <p:cNvSpPr/>
          <p:nvPr/>
        </p:nvSpPr>
        <p:spPr>
          <a:xfrm>
            <a:off x="2197187" y="3873728"/>
            <a:ext cx="3196933" cy="18839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4177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5" y="875239"/>
            <a:ext cx="9033165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@RequestMapping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@GetMapping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RequestMapping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06557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@RequestMapping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요청을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어노테이션이다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method level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속성으로는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   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받을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설정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method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요청 방식을 사용할지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(GET, POST, PUT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5633" y="3769221"/>
            <a:ext cx="5430981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RequestMapping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 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"/order"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method 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RequestMethod</a:t>
            </a:r>
            <a:r>
              <a:rPr lang="en-US" altLang="ko-KR" sz="1000" u="sng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u="sng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oldStyle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HttpServletRequest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HttpServletResponse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1000" u="sng" dirty="0">
              <a:solidFill>
                <a:srgbClr val="F4F5F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getParameter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"itemName"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parseInt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getParameter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상품수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"item/item-order"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E9EBE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B8025E-D2D5-1635-D816-7EA4483B170B}"/>
              </a:ext>
            </a:extLst>
          </p:cNvPr>
          <p:cNvSpPr/>
          <p:nvPr/>
        </p:nvSpPr>
        <p:spPr>
          <a:xfrm>
            <a:off x="5972961" y="3530891"/>
            <a:ext cx="6087152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@RequestMapping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“/order”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받고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method=RequestMethod.GET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요청 방식을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지정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HttpServletRequest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요청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HttpServletResponse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응답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처리한다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021AF91F-B245-5E48-9130-73CE6101B91B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645792" y="3974699"/>
            <a:ext cx="32716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32F063-40B4-453F-9300-F3763AA1CF56}"/>
              </a:ext>
            </a:extLst>
          </p:cNvPr>
          <p:cNvSpPr/>
          <p:nvPr/>
        </p:nvSpPr>
        <p:spPr>
          <a:xfrm>
            <a:off x="459780" y="3789875"/>
            <a:ext cx="5186012" cy="36964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1556B-14EB-96E1-B60B-176B3EB213D2}"/>
              </a:ext>
            </a:extLst>
          </p:cNvPr>
          <p:cNvSpPr/>
          <p:nvPr/>
        </p:nvSpPr>
        <p:spPr>
          <a:xfrm>
            <a:off x="5972961" y="4738717"/>
            <a:ext cx="6087152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getParameter(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대응하는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바인딩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getParameter( 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반환되기 때문에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변환 해줘야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CDEF9D2C-2C93-CA93-982D-09B86ACE32B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5318620" y="4427624"/>
            <a:ext cx="654341" cy="61640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5392CE5-812C-EB0F-2FD1-FC3321C948E9}"/>
              </a:ext>
            </a:extLst>
          </p:cNvPr>
          <p:cNvSpPr/>
          <p:nvPr/>
        </p:nvSpPr>
        <p:spPr>
          <a:xfrm>
            <a:off x="909988" y="4242799"/>
            <a:ext cx="4408632" cy="36964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9501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RequestParam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B9FAFF-6ED1-93E2-CF70-9C4E84302F70}"/>
              </a:ext>
            </a:extLst>
          </p:cNvPr>
          <p:cNvSpPr/>
          <p:nvPr/>
        </p:nvSpPr>
        <p:spPr>
          <a:xfrm>
            <a:off x="415634" y="956173"/>
            <a:ext cx="106557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@RequestParam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붙은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가져올 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@RequestMapping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httpServletRequeset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객체와 같은 역할을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가져올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만큼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@RequestParam(“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 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[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저장할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66470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RequestParam (1)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5633" y="956173"/>
            <a:ext cx="4904512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"/detail"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"itemName"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"item-search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뷰로 부터 받은 값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"item/item-detail"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15633" y="2800355"/>
            <a:ext cx="5818913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"/detail"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ResponseBody</a:t>
            </a:r>
            <a:endParaRPr lang="en-US" altLang="ko-KR" sz="1000" dirty="0">
              <a:solidFill>
                <a:srgbClr val="E3E6E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detail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RequestParam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"itemName"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required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itemName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"item-search </a:t>
            </a:r>
            <a:r>
              <a:rPr lang="ko-KR" altLang="en-US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뷰로 부터 받은 값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itemName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73711-0195-EA78-E83D-CAC51F0C8BF4}"/>
              </a:ext>
            </a:extLst>
          </p:cNvPr>
          <p:cNvSpPr/>
          <p:nvPr/>
        </p:nvSpPr>
        <p:spPr>
          <a:xfrm>
            <a:off x="6426007" y="956173"/>
            <a:ext cx="5164363" cy="11646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@RequestParam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속성은 똑같다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localhost:8080/detail?itemName=sky  -&gt; itemName=sky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localhost:8080/detail?itemName= 	    -&gt; itemName=“”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		    -&gt; Exception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5" name="연결선: 꺾임 37">
            <a:extLst>
              <a:ext uri="{FF2B5EF4-FFF2-40B4-BE49-F238E27FC236}">
                <a16:creationId xmlns:a16="http://schemas.microsoft.com/office/drawing/2014/main" id="{491D23B8-EC01-BB11-1661-3157D058E8FD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4840448" y="1227031"/>
            <a:ext cx="1585559" cy="31144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F9B43E-1ECD-17BE-5787-FD23979C2266}"/>
              </a:ext>
            </a:extLst>
          </p:cNvPr>
          <p:cNvSpPr/>
          <p:nvPr/>
        </p:nvSpPr>
        <p:spPr>
          <a:xfrm>
            <a:off x="1770495" y="1153767"/>
            <a:ext cx="3069953" cy="14652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5F99FB-5599-E166-3587-0243FA45796A}"/>
              </a:ext>
            </a:extLst>
          </p:cNvPr>
          <p:cNvSpPr/>
          <p:nvPr/>
        </p:nvSpPr>
        <p:spPr>
          <a:xfrm>
            <a:off x="6426007" y="2800355"/>
            <a:ext cx="5536356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기본 값인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localhost:8080/detail?itemName=sky  -&gt; itemName=sky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localhost:8080/detail?itemName= 	    -&gt; itemName=null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		    -&gt; itemName=null</a:t>
            </a:r>
          </a:p>
        </p:txBody>
      </p:sp>
      <p:cxnSp>
        <p:nvCxnSpPr>
          <p:cNvPr id="24" name="연결선: 꺾임 37">
            <a:extLst>
              <a:ext uri="{FF2B5EF4-FFF2-40B4-BE49-F238E27FC236}">
                <a16:creationId xmlns:a16="http://schemas.microsoft.com/office/drawing/2014/main" id="{4F213968-3B1C-07C3-DB59-62FF1ED385B7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922628" y="3226384"/>
            <a:ext cx="503379" cy="3178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2D25F0-FA26-228A-DFAC-43FA2802F77F}"/>
              </a:ext>
            </a:extLst>
          </p:cNvPr>
          <p:cNvSpPr/>
          <p:nvPr/>
        </p:nvSpPr>
        <p:spPr>
          <a:xfrm>
            <a:off x="1798501" y="3147507"/>
            <a:ext cx="4124127" cy="15775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86478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RequestParam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2024" y="3116253"/>
            <a:ext cx="528689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"/detail"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ResponseBody</a:t>
            </a:r>
            <a:endParaRPr lang="en-US" altLang="ko-KR" sz="1000" dirty="0">
              <a:solidFill>
                <a:srgbClr val="94A0A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6FC5E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"itemName"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u="sng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"item-search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뷰로 부터 받은 값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||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isEmpty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"default"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15633" y="956172"/>
            <a:ext cx="628442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"/detail"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ResponseBody</a:t>
            </a:r>
            <a:endParaRPr lang="en-US" altLang="ko-KR" sz="1000" dirty="0">
              <a:solidFill>
                <a:srgbClr val="94A0A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detail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"itemName"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defaultValue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"default"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"item-search 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뷰로 부터 받은 값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917599-EADB-80A9-FF98-192DA76F688E}"/>
              </a:ext>
            </a:extLst>
          </p:cNvPr>
          <p:cNvSpPr/>
          <p:nvPr/>
        </p:nvSpPr>
        <p:spPr>
          <a:xfrm>
            <a:off x="6803511" y="933089"/>
            <a:ext cx="5226302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defaultValue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값을 설정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localhost:8080/detail?itemName=sky  -&gt; itemName=sky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localhost:8080/detail?itemName= 	    -&gt; itemName=default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localhost:8080/detail		    -&gt; itemName=default</a:t>
            </a:r>
          </a:p>
        </p:txBody>
      </p:sp>
      <p:cxnSp>
        <p:nvCxnSpPr>
          <p:cNvPr id="5" name="연결선: 꺾임 37">
            <a:extLst>
              <a:ext uri="{FF2B5EF4-FFF2-40B4-BE49-F238E27FC236}">
                <a16:creationId xmlns:a16="http://schemas.microsoft.com/office/drawing/2014/main" id="{E234D75A-D4C8-3350-547D-EB85324E253F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493079" y="1374681"/>
            <a:ext cx="310432" cy="30229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325BAB-A7D9-31F6-8D1E-320EB27D69D1}"/>
              </a:ext>
            </a:extLst>
          </p:cNvPr>
          <p:cNvSpPr/>
          <p:nvPr/>
        </p:nvSpPr>
        <p:spPr>
          <a:xfrm>
            <a:off x="1790112" y="1284734"/>
            <a:ext cx="4702967" cy="17989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B7C71A-D88B-5BCD-3874-35BFAAB8804F}"/>
              </a:ext>
            </a:extLst>
          </p:cNvPr>
          <p:cNvSpPr/>
          <p:nvPr/>
        </p:nvSpPr>
        <p:spPr>
          <a:xfrm>
            <a:off x="5998129" y="3108030"/>
            <a:ext cx="5572162" cy="231877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바인딩할 변수에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 keyword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itemName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isEmpty()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localhost:8080/detail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itemName.get()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isEmpty()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localhost:8080/detail?itemName=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default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localhost:8080/detail?itemName=sky  -&gt; itemName=sky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localhost:8080/detail?itemName= 	    -&gt; itemName=default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localhost:8080/detail		    -&gt; itemName=default</a:t>
            </a:r>
          </a:p>
        </p:txBody>
      </p:sp>
      <p:cxnSp>
        <p:nvCxnSpPr>
          <p:cNvPr id="21" name="연결선: 꺾임 37">
            <a:extLst>
              <a:ext uri="{FF2B5EF4-FFF2-40B4-BE49-F238E27FC236}">
                <a16:creationId xmlns:a16="http://schemas.microsoft.com/office/drawing/2014/main" id="{7C298850-F4BE-1918-AF41-7A14E602ED05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78011" y="3538166"/>
            <a:ext cx="520118" cy="7292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3098BF-CD3F-34D3-6AA3-46CD0EF3DF70}"/>
              </a:ext>
            </a:extLst>
          </p:cNvPr>
          <p:cNvSpPr/>
          <p:nvPr/>
        </p:nvSpPr>
        <p:spPr>
          <a:xfrm>
            <a:off x="1790112" y="3460677"/>
            <a:ext cx="3687899" cy="15497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37">
            <a:extLst>
              <a:ext uri="{FF2B5EF4-FFF2-40B4-BE49-F238E27FC236}">
                <a16:creationId xmlns:a16="http://schemas.microsoft.com/office/drawing/2014/main" id="{6E433D53-AD32-29A4-C8B6-7B48D31D6370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4169328" y="4075805"/>
            <a:ext cx="1828801" cy="19161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7F15F-9B09-C94C-D306-EFFC404A1DA0}"/>
              </a:ext>
            </a:extLst>
          </p:cNvPr>
          <p:cNvSpPr/>
          <p:nvPr/>
        </p:nvSpPr>
        <p:spPr>
          <a:xfrm>
            <a:off x="910667" y="3915170"/>
            <a:ext cx="3258661" cy="32127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25219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3" y="112894"/>
            <a:ext cx="1079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RequestParam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5633" y="956172"/>
            <a:ext cx="738170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"/order"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newStyle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"itemName"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u="sng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"itemCount"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상품수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"item/item-order"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15631" y="2579216"/>
            <a:ext cx="5852163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"/order"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newStyle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상품수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"item/item-order"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5631" y="4202260"/>
            <a:ext cx="4015053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"/order"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newStyle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u="sng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Integer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u="sng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상품명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itemName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상품수</a:t>
            </a:r>
            <a:r>
              <a:rPr lang="ko-KR" altLang="en-US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000" b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b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itemCount</a:t>
            </a:r>
            <a:r>
              <a:rPr lang="en-US" altLang="ko-KR" sz="1000" b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"item/item-order"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FDF89-4747-5BE3-6CD8-7C97C55402FE}"/>
              </a:ext>
            </a:extLst>
          </p:cNvPr>
          <p:cNvSpPr/>
          <p:nvPr/>
        </p:nvSpPr>
        <p:spPr>
          <a:xfrm>
            <a:off x="1900597" y="1137867"/>
            <a:ext cx="5775329" cy="17920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08CA0-DF86-9BC2-D159-5FEFB3266FF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3501535" y="1480376"/>
            <a:ext cx="1450031" cy="112342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723CC0-1257-76E8-3C08-078A71C32FA4}"/>
              </a:ext>
            </a:extLst>
          </p:cNvPr>
          <p:cNvSpPr/>
          <p:nvPr/>
        </p:nvSpPr>
        <p:spPr>
          <a:xfrm>
            <a:off x="8005923" y="952745"/>
            <a:ext cx="3484461" cy="65678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형태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@RequestParam(“itemName”) itemName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2A834-A146-185F-7D7B-E6A8690BD242}"/>
              </a:ext>
            </a:extLst>
          </p:cNvPr>
          <p:cNvSpPr/>
          <p:nvPr/>
        </p:nvSpPr>
        <p:spPr>
          <a:xfrm>
            <a:off x="1365101" y="2767104"/>
            <a:ext cx="4599472" cy="18364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2121CE-8BFF-A184-2B4F-7D3A5491400D}"/>
              </a:ext>
            </a:extLst>
          </p:cNvPr>
          <p:cNvSpPr/>
          <p:nvPr/>
        </p:nvSpPr>
        <p:spPr>
          <a:xfrm>
            <a:off x="1900597" y="4379033"/>
            <a:ext cx="2319065" cy="176190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F250E-218D-C0C2-5E0C-FB013402647D}"/>
              </a:ext>
            </a:extLst>
          </p:cNvPr>
          <p:cNvSpPr/>
          <p:nvPr/>
        </p:nvSpPr>
        <p:spPr>
          <a:xfrm>
            <a:off x="6438262" y="2579216"/>
            <a:ext cx="4775606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생략된 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@RequestParam String itemName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query parameter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생략이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7F716D-1AF5-C387-23A9-03FEC3D55454}"/>
              </a:ext>
            </a:extLst>
          </p:cNvPr>
          <p:cNvSpPr/>
          <p:nvPr/>
        </p:nvSpPr>
        <p:spPr>
          <a:xfrm>
            <a:off x="4566103" y="4202260"/>
            <a:ext cx="6219645" cy="1487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생략된 형태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String itemName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같으면서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자료형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일 경우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생략이 가능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@RequestParam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생략하면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required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것 처럼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2DD9C03-D742-44FE-2E65-EC46E7E8270E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2648344" y="3362540"/>
            <a:ext cx="1428280" cy="60470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967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GetMapping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1955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@GetMapping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 parameter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처리하는 방식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 level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페이징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등에서 많이 사용된다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/resource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?key=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value&amp;name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=value</a:t>
            </a:r>
          </a:p>
        </p:txBody>
      </p: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3.1 GetMapping 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4" y="956172"/>
            <a:ext cx="3434913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sixthspring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controller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ko-KR" altLang="en-US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en-US" altLang="ko-KR" sz="1000" dirty="0">
              <a:solidFill>
                <a:srgbClr val="73828C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"/members"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RestController</a:t>
            </a:r>
            <a:endParaRPr lang="en-US" altLang="ko-KR" sz="1000" dirty="0">
              <a:solidFill>
                <a:srgbClr val="94A0A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ControllerGetMember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"/new"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memberNew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"new-ok"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"/list"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"list-ok"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B4B6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"/hello"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"/hi"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})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greeting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"hello"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A5D376-E17D-0929-CA79-F6820FFD97CE}"/>
              </a:ext>
            </a:extLst>
          </p:cNvPr>
          <p:cNvSpPr/>
          <p:nvPr/>
        </p:nvSpPr>
        <p:spPr>
          <a:xfrm>
            <a:off x="4784737" y="1010666"/>
            <a:ext cx="6451135" cy="8876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공통으로 사용되는 요청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@RequestMapping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묶어서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(@GetMapping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level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에서만 사용이 가능하므로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@RequestMapping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@RestController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@ResponseBody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합쳐진 어노테이션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" name="연결선: 꺾임 37">
            <a:extLst>
              <a:ext uri="{FF2B5EF4-FFF2-40B4-BE49-F238E27FC236}">
                <a16:creationId xmlns:a16="http://schemas.microsoft.com/office/drawing/2014/main" id="{9D7DD786-C0A9-1013-63C4-36B0AF9594A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298583" y="1454474"/>
            <a:ext cx="248615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A83935-5348-2E38-A17F-48549664FA5A}"/>
              </a:ext>
            </a:extLst>
          </p:cNvPr>
          <p:cNvSpPr/>
          <p:nvPr/>
        </p:nvSpPr>
        <p:spPr>
          <a:xfrm>
            <a:off x="490539" y="1306652"/>
            <a:ext cx="1808044" cy="29564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74404F-3CC5-76F2-4557-3246FB0ABEEB}"/>
              </a:ext>
            </a:extLst>
          </p:cNvPr>
          <p:cNvSpPr/>
          <p:nvPr/>
        </p:nvSpPr>
        <p:spPr>
          <a:xfrm>
            <a:off x="4784738" y="2904975"/>
            <a:ext cx="6451135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요청을 처리하는 방법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@GetMapping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중괄호로 여러 개의 요청을 묶어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value=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1”, 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2”, ...}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F85F7A86-4C3C-6DBC-42BE-26D0C858E617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3347207" y="3371866"/>
            <a:ext cx="14375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386E66-D32F-DAFE-0975-A46E0E2D689B}"/>
              </a:ext>
            </a:extLst>
          </p:cNvPr>
          <p:cNvSpPr/>
          <p:nvPr/>
        </p:nvSpPr>
        <p:spPr>
          <a:xfrm>
            <a:off x="936553" y="3297955"/>
            <a:ext cx="2410654" cy="14782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139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35334</TotalTime>
  <Words>1515</Words>
  <Application>Microsoft Office PowerPoint</Application>
  <PresentationFormat>와이드스크린</PresentationFormat>
  <Paragraphs>189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1428</cp:revision>
  <dcterms:created xsi:type="dcterms:W3CDTF">2019-12-23T00:32:35Z</dcterms:created>
  <dcterms:modified xsi:type="dcterms:W3CDTF">2022-11-28T13:33:06Z</dcterms:modified>
</cp:coreProperties>
</file>