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91" r:id="rId3"/>
    <p:sldId id="376" r:id="rId4"/>
    <p:sldId id="396" r:id="rId5"/>
    <p:sldId id="384" r:id="rId6"/>
    <p:sldId id="397" r:id="rId7"/>
    <p:sldId id="381" r:id="rId8"/>
    <p:sldId id="382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 autoAdjust="0"/>
    <p:restoredTop sz="94179" autoAdjust="0"/>
  </p:normalViewPr>
  <p:slideViewPr>
    <p:cSldViewPr snapToGrid="0" showGuides="1">
      <p:cViewPr varScale="1">
        <p:scale>
          <a:sx n="107" d="100"/>
          <a:sy n="107" d="100"/>
        </p:scale>
        <p:origin x="87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5421-60E0-45FE-98B5-C1F00FA1171C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6550-54D1-4759-AB85-1A73F6379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3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4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700956" y="2490281"/>
            <a:ext cx="4790094" cy="1969770"/>
            <a:chOff x="3700956" y="1767838"/>
            <a:chExt cx="479009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323728" y="1767838"/>
              <a:ext cx="354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22-07-25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700956" y="2537279"/>
              <a:ext cx="47900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AEFF111-EB5B-07FC-0916-825479B07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01" y="1329498"/>
            <a:ext cx="4652788" cy="419900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727F987-D0A8-CE58-2903-01241067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2" y="1329498"/>
            <a:ext cx="5664798" cy="419900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6200014" y="879749"/>
            <a:ext cx="4234904" cy="381775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166256" y="882439"/>
            <a:ext cx="5732520" cy="530734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332506" y="879750"/>
            <a:ext cx="11321612" cy="5307322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&lt;title&gt;Schedule&lt;/title&gt;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&lt;style&gt;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body {font-family: "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돋움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"; font-size: 12px;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color: #444444;}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{list-style: none; font-size: 14px;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margin-top: 10px; margin-left: 210px;}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li {display: inline-block;}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table {margin-top: 15px; border-collapse: collapse;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border-color: #aaaaaa;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border-top: 2px solid #aaaaaa;}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tr {height: 60px; vertical-align: top;}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td {width: 76px; padding: 5px;}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tr#day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{height: 20px; background: #f8f9f2;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font-weight: bold; text-align: center;}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.red {color: red;}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.blue {color: blue;}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&lt;/style&gt;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&lt;h3&gt;&lt;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="title.png" width="610" height="40px"&gt;&lt;/h3&gt;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id="date"&gt;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&lt;li&gt;&lt;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="left.png" width="12px" height="12px"&gt;&lt;/li&gt;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&lt;li&gt;2017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&lt;li&gt;&lt;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="right.png" width="12px" height="12px"&gt;&lt;/li&gt;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&lt;table id="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sched_tbl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 border="1px"&gt;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 id="day"&gt;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class="red"&gt;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수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목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금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class="blue"&gt;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토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&lt;td&gt;4&lt;/td&gt;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class="blue"&gt;5&lt;/span&gt;&lt;/td&gt;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5626272" y="879749"/>
            <a:ext cx="5680636" cy="228479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166256" y="882439"/>
            <a:ext cx="4818981" cy="509312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332506" y="879750"/>
            <a:ext cx="10974402" cy="5095812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class="red"&gt;6&lt;/span&gt;&lt;/td&gt;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&lt;td&gt;7&lt;/td&gt;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&lt;td&gt;8&lt;/td&gt;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&lt;td&gt;9&lt;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특강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&lt;td&gt;10&lt;/td&gt;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class="blue"&gt;12&lt;/span&gt;&lt;/td&gt;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class="red"&gt;13&lt;/span&gt;&lt;/td&gt;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&lt;td&gt;14&lt;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&lt;td&gt;15&lt;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&lt;td&gt;16&lt;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&lt;td&gt;17&lt;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&lt;td&gt;18&lt;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class="blue"&gt;19&lt;/span&gt;&lt;/td&gt;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class="red"&gt;20&lt;/span&gt;&lt;/td&gt;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&lt;td&gt;21&lt;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하계방학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&lt;td&gt;24&lt;/td&gt;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&lt;td&gt;25&lt;/td&gt;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class="blue"&gt;&lt;/span&gt;26&lt;/td&gt;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class="red"&gt;27&lt;/span&gt;&lt;/td&gt;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&lt;td&gt;28&lt;/td&gt;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&lt;td&gt;29&lt;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&gt;MT&lt;/td&gt;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&lt;td&gt;30&lt;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&gt;MT&lt;/td&gt;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&lt;td&gt;31&lt;/td&gt;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&lt;td&gt;&lt;span class="blue"&gt;&lt;/span&gt;&lt;/td&gt;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&lt;/table&gt;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9937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3" y="1121395"/>
            <a:ext cx="5113201" cy="305295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1140687"/>
            <a:ext cx="5131252" cy="3046988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&lt;style&gt;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body {font-family: "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돋움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"; font-size: 12px;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color: #444444;}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{list-style: none; font-size: 14px;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margin-top: 10px; margin-left: 210px;}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li {display: inline-block;}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table {margin-top: 15px; border-collapse: collapse;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border-color: #aaaaaa;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border-top: 2px solid #aaaaaa;}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tr {height: 60px; vertical-align: top;}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td {width: 76px; padding: 5px;}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tr#day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{height: 20px; background: #f8f9f2;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font-weight: bold; text-align: center;}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.red {color: red;}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.blue {color: blue;}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&lt;/style&gt;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1123596"/>
            <a:ext cx="5131252" cy="30640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657543" y="1020237"/>
            <a:ext cx="6450335" cy="32878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body { } :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글꼴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글자 크기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글자 색을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 { }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글자 크기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상단 마진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왼쪽 마진을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li { }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수평 방향으로 정렬하기 위해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inline-block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으로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table { }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상단 마진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경계선을 단일 실선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경계선 색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	      </a:t>
            </a:r>
            <a:r>
              <a:rPr lang="ko-KR" altLang="en-US" sz="1400" dirty="0">
                <a:latin typeface="Consolas" panose="020B0609020204030204" pitchFamily="49" charset="0"/>
              </a:rPr>
              <a:t>상단 경계선을 </a:t>
            </a:r>
            <a:r>
              <a:rPr lang="en-US" altLang="ko-KR" sz="1400" dirty="0">
                <a:latin typeface="Consolas" panose="020B0609020204030204" pitchFamily="49" charset="0"/>
              </a:rPr>
              <a:t>2px</a:t>
            </a:r>
            <a:r>
              <a:rPr lang="ko-KR" altLang="en-US" sz="1400" dirty="0">
                <a:latin typeface="Consolas" panose="020B0609020204030204" pitchFamily="49" charset="0"/>
              </a:rPr>
              <a:t>로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tr { }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각 행의 높이와 상단 정렬로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td { }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각 열의 너비와 셀의 패딩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tr#day { }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요일 행의 높이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배경 색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볼드체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가운데 정렬</a:t>
            </a:r>
            <a:r>
              <a:rPr lang="ko-KR" altLang="en-US" sz="1400" dirty="0">
                <a:latin typeface="Consolas" panose="020B0609020204030204" pitchFamily="49" charset="0"/>
              </a:rPr>
              <a:t>로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.red { } :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red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인 곳의 글자 색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effectLst/>
                <a:latin typeface="Consolas" panose="020B0609020204030204" pitchFamily="49" charset="0"/>
              </a:rPr>
              <a:t>.blue { } :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blue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인 곳의 글자 색 설정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463760" y="2655636"/>
            <a:ext cx="193783" cy="854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8901854B-26C0-A099-2EE5-D9375CB61C8E}"/>
              </a:ext>
            </a:extLst>
          </p:cNvPr>
          <p:cNvSpPr/>
          <p:nvPr/>
        </p:nvSpPr>
        <p:spPr>
          <a:xfrm>
            <a:off x="347454" y="4691874"/>
            <a:ext cx="5636019" cy="124189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FF9BA-C72C-E51C-AA2E-CD31C4E5B645}"/>
              </a:ext>
            </a:extLst>
          </p:cNvPr>
          <p:cNvSpPr txBox="1"/>
          <p:nvPr/>
        </p:nvSpPr>
        <p:spPr>
          <a:xfrm>
            <a:off x="332508" y="4711166"/>
            <a:ext cx="5763492" cy="1200329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&lt;h3&gt;&lt;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="title.png" width="610" height="40px"&gt;&lt;/h3&gt;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id="date"&gt;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&lt;li&gt;&lt;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="left.png" width="12px" height="12px"&gt;&lt;/li&gt;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&lt;li&gt;2017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&lt;li&gt;&lt;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="right.png" width="12px" height="12px"&gt;&lt;/li&gt;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752785-2061-C8C1-7E4A-5E2968A9E30B}"/>
              </a:ext>
            </a:extLst>
          </p:cNvPr>
          <p:cNvSpPr/>
          <p:nvPr/>
        </p:nvSpPr>
        <p:spPr>
          <a:xfrm>
            <a:off x="332509" y="4694075"/>
            <a:ext cx="5655916" cy="12408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78E40C-FCE4-C611-5283-7A0D4C432425}"/>
              </a:ext>
            </a:extLst>
          </p:cNvPr>
          <p:cNvSpPr txBox="1"/>
          <p:nvPr/>
        </p:nvSpPr>
        <p:spPr>
          <a:xfrm>
            <a:off x="7203256" y="4964112"/>
            <a:ext cx="3366132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title </a:t>
            </a:r>
            <a:r>
              <a:rPr lang="ko-KR" altLang="en-US" sz="1400" dirty="0"/>
              <a:t>이미지를 </a:t>
            </a:r>
            <a:r>
              <a:rPr lang="en-US" altLang="ko-KR" sz="1400" dirty="0"/>
              <a:t>610x40 </a:t>
            </a:r>
            <a:r>
              <a:rPr lang="ko-KR" altLang="en-US" sz="1400" dirty="0"/>
              <a:t>크기로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left</a:t>
            </a:r>
            <a:r>
              <a:rPr lang="ko-KR" altLang="en-US" sz="1400" dirty="0"/>
              <a:t>와 </a:t>
            </a:r>
            <a:r>
              <a:rPr lang="en-US" altLang="ko-KR" sz="1400" dirty="0"/>
              <a:t>right </a:t>
            </a:r>
            <a:r>
              <a:rPr lang="ko-KR" altLang="en-US" sz="1400" dirty="0"/>
              <a:t>이미지를</a:t>
            </a:r>
            <a:r>
              <a:rPr lang="en-US" altLang="ko-KR" sz="1400" dirty="0"/>
              <a:t> 12x12 </a:t>
            </a:r>
            <a:r>
              <a:rPr lang="ko-KR" altLang="en-US" sz="1400" dirty="0"/>
              <a:t>크기로 설정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D5E003-4ECE-4C38-FD96-21F4C084D5D6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988425" y="5313310"/>
            <a:ext cx="1214831" cy="121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E0A46A6-91DA-B88B-4E53-FDBEA00F6C9B}"/>
              </a:ext>
            </a:extLst>
          </p:cNvPr>
          <p:cNvSpPr/>
          <p:nvPr/>
        </p:nvSpPr>
        <p:spPr>
          <a:xfrm>
            <a:off x="4473387" y="912917"/>
            <a:ext cx="4036981" cy="522551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DA869-9699-B7EB-A48C-5C207E7FA0F7}"/>
              </a:ext>
            </a:extLst>
          </p:cNvPr>
          <p:cNvSpPr/>
          <p:nvPr/>
        </p:nvSpPr>
        <p:spPr>
          <a:xfrm>
            <a:off x="4458441" y="915117"/>
            <a:ext cx="4051233" cy="52213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4" y="886921"/>
            <a:ext cx="4036981" cy="522551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906213"/>
            <a:ext cx="4131916" cy="5262979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&lt;table id="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sched_tbl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 border="1px"&gt;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 id="day"&gt;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class="red"&gt;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수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목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금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class="blue"&gt;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토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&lt;td&gt;4&lt;/td&gt;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class="blue"&gt;5&lt;/span&gt;&lt;/td&gt;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class="red"&gt;6&lt;/span&gt;&lt;/td&gt;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&lt;td&gt;7&lt;/td&gt;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&lt;td&gt;8&lt;/td&gt;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&lt;td&gt;9&lt;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특강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&lt;td&gt;10&lt;/td&gt;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&lt;td&gt;11&lt;/td&gt;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class="blue"&gt;12&lt;/span&gt;&lt;/td&gt;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&lt;/tr&gt;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889121"/>
            <a:ext cx="4051233" cy="52213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8759976" y="2530145"/>
            <a:ext cx="3314669" cy="19910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&lt;table&gt;</a:t>
            </a:r>
            <a:r>
              <a:rPr lang="ko-KR" altLang="en-US" sz="1400" dirty="0"/>
              <a:t> 태그 내에서</a:t>
            </a:r>
            <a:r>
              <a:rPr lang="en-US" altLang="ko-KR" sz="1400" dirty="0"/>
              <a:t> </a:t>
            </a:r>
            <a:r>
              <a:rPr lang="ko-KR" altLang="en-US" sz="1400" dirty="0"/>
              <a:t>경계선 설정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1</a:t>
            </a:r>
            <a:r>
              <a:rPr lang="ko-KR" altLang="en-US" sz="1400" dirty="0"/>
              <a:t>행은 </a:t>
            </a:r>
            <a:r>
              <a:rPr lang="en-US" altLang="ko-KR" sz="1400" dirty="0"/>
              <a:t>tr#day { }</a:t>
            </a:r>
            <a:r>
              <a:rPr lang="ko-KR" altLang="en-US" sz="1400" dirty="0"/>
              <a:t>의</a:t>
            </a:r>
            <a:r>
              <a:rPr lang="en-US" altLang="ko-KR" sz="1400" dirty="0"/>
              <a:t> style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나머지 행은 </a:t>
            </a:r>
            <a:r>
              <a:rPr lang="en-US" altLang="ko-KR" sz="1400" dirty="0"/>
              <a:t>tr { }</a:t>
            </a:r>
            <a:r>
              <a:rPr lang="ko-KR" altLang="en-US" sz="1400" dirty="0"/>
              <a:t>의</a:t>
            </a:r>
            <a:r>
              <a:rPr lang="en-US" altLang="ko-KR" sz="1400" dirty="0"/>
              <a:t> style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모든 열은 </a:t>
            </a:r>
            <a:r>
              <a:rPr lang="en-US" altLang="ko-KR" sz="1400" dirty="0"/>
              <a:t>td { }</a:t>
            </a:r>
            <a:r>
              <a:rPr lang="ko-KR" altLang="en-US" sz="1400" dirty="0"/>
              <a:t>의 </a:t>
            </a:r>
            <a:r>
              <a:rPr lang="en-US" altLang="ko-KR" sz="1400" dirty="0"/>
              <a:t>style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열 중에 </a:t>
            </a:r>
            <a:r>
              <a:rPr lang="en-US" altLang="ko-KR" sz="1400" dirty="0"/>
              <a:t>class</a:t>
            </a:r>
            <a:r>
              <a:rPr lang="ko-KR" altLang="en-US" sz="1400" dirty="0"/>
              <a:t>가 </a:t>
            </a:r>
            <a:r>
              <a:rPr lang="en-US" altLang="ko-KR" sz="1400" dirty="0"/>
              <a:t>red</a:t>
            </a:r>
            <a:r>
              <a:rPr lang="ko-KR" altLang="en-US" sz="1400" dirty="0"/>
              <a:t>와 </a:t>
            </a:r>
            <a:r>
              <a:rPr lang="en-US" altLang="ko-KR" sz="1400" dirty="0"/>
              <a:t>blue</a:t>
            </a:r>
            <a:r>
              <a:rPr lang="ko-KR" altLang="en-US" sz="1400" dirty="0"/>
              <a:t>인 곳은 각각 </a:t>
            </a:r>
            <a:r>
              <a:rPr lang="en-US" altLang="ko-KR" sz="1400" dirty="0"/>
              <a:t>.red{ }</a:t>
            </a:r>
            <a:r>
              <a:rPr lang="ko-KR" altLang="en-US" sz="1400" dirty="0"/>
              <a:t>와 </a:t>
            </a:r>
            <a:r>
              <a:rPr lang="en-US" altLang="ko-KR" sz="1400" dirty="0"/>
              <a:t>.blue{ }</a:t>
            </a:r>
            <a:r>
              <a:rPr lang="ko-KR" altLang="en-US" sz="1400" dirty="0"/>
              <a:t>의 </a:t>
            </a:r>
            <a:r>
              <a:rPr lang="en-US" altLang="ko-KR" sz="1400" dirty="0"/>
              <a:t>style</a:t>
            </a:r>
            <a:r>
              <a:rPr lang="ko-KR" altLang="en-US" sz="1400" dirty="0"/>
              <a:t> 적용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8509674" y="3525674"/>
            <a:ext cx="250302" cy="10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668697-C17E-54BE-AF9D-374ADC5941D3}"/>
              </a:ext>
            </a:extLst>
          </p:cNvPr>
          <p:cNvSpPr txBox="1"/>
          <p:nvPr/>
        </p:nvSpPr>
        <p:spPr>
          <a:xfrm>
            <a:off x="4392704" y="923305"/>
            <a:ext cx="4116970" cy="5262979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class="red"&gt;13&lt;/span&gt;&lt;/td&gt;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&lt;td&gt;14&lt;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&lt;td&gt;15&lt;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&lt;td&gt;16&lt;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&lt;td&gt;17&lt;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&lt;td&gt;18&lt;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기말고사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class="blue"&gt;19&lt;/span&gt;&lt;/td&gt;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class="red"&gt;20&lt;/span&gt;&lt;/td&gt;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&lt;td&gt;21&lt;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하계방학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&lt;td&gt;22&lt;/td&gt;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&lt;td&gt;23&lt;/td&gt;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&lt;td&gt;24&lt;/td&gt;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&lt;td&gt;25&lt;/td&gt;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class="blue"&gt;&lt;/span&gt;26&lt;/td&gt;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class="red"&gt;27&lt;/span&gt;&lt;/td&gt;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&lt;td&gt;28&lt;/td&gt;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&lt;td&gt;29&lt;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&gt;MT&lt;/td&gt;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&lt;td&gt;30&lt;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&gt;MT&lt;/td&gt;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&lt;td&gt;31&lt;/td&gt;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&lt;td&gt;&lt;span class="blue"&gt;&lt;/span&gt;&lt;/td&gt;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&lt;/tr&gt;</a:t>
            </a:r>
          </a:p>
        </p:txBody>
      </p:sp>
    </p:spTree>
    <p:extLst>
      <p:ext uri="{BB962C8B-B14F-4D97-AF65-F5344CB8AC3E}">
        <p14:creationId xmlns:p14="http://schemas.microsoft.com/office/powerpoint/2010/main" val="186484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F5155BD-AFD0-D5F3-8DFC-E40CAD27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923925"/>
            <a:ext cx="6096000" cy="50101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0988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7" y="1203218"/>
            <a:ext cx="9954493" cy="6217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000" dirty="0">
                <a:latin typeface="notokr"/>
              </a:rPr>
              <a:t>별다른 오류가 발생하지 않았습니다</a:t>
            </a:r>
            <a:r>
              <a:rPr lang="en-US" altLang="ko-KR" sz="2000" dirty="0">
                <a:latin typeface="notokr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1730</Words>
  <Application>Microsoft Office PowerPoint</Application>
  <PresentationFormat>와이드스크린</PresentationFormat>
  <Paragraphs>195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notokr</vt:lpstr>
      <vt:lpstr>나눔스퀘어 ExtraBold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155</cp:revision>
  <dcterms:created xsi:type="dcterms:W3CDTF">2019-12-23T00:32:35Z</dcterms:created>
  <dcterms:modified xsi:type="dcterms:W3CDTF">2022-07-25T09:45:56Z</dcterms:modified>
</cp:coreProperties>
</file>