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305" r:id="rId4"/>
    <p:sldId id="306" r:id="rId5"/>
    <p:sldId id="295" r:id="rId6"/>
    <p:sldId id="317" r:id="rId7"/>
    <p:sldId id="319" r:id="rId8"/>
    <p:sldId id="320" r:id="rId9"/>
    <p:sldId id="322" r:id="rId10"/>
    <p:sldId id="308" r:id="rId11"/>
    <p:sldId id="323" r:id="rId12"/>
    <p:sldId id="324" r:id="rId13"/>
    <p:sldId id="309" r:id="rId14"/>
    <p:sldId id="325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25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4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9CC1D-00A7-422D-A14C-C4EE38B1B447}" type="doc">
      <dgm:prSet loTypeId="urn:microsoft.com/office/officeart/2005/8/layout/cycle7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31311ACC-BD93-44A0-A78B-625B7E90CB05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Html</a:t>
          </a:r>
          <a:endParaRPr lang="ko-KR" altLang="en-US" dirty="0"/>
        </a:p>
      </dgm:t>
    </dgm:pt>
    <dgm:pt modelId="{B16D393D-31B7-4905-A0AC-358CE2920EB9}" type="parTrans" cxnId="{4770D535-383F-4454-9FC7-3684D0BAF345}">
      <dgm:prSet/>
      <dgm:spPr/>
      <dgm:t>
        <a:bodyPr/>
        <a:lstStyle/>
        <a:p>
          <a:pPr latinLnBrk="1"/>
          <a:endParaRPr lang="ko-KR" altLang="en-US"/>
        </a:p>
      </dgm:t>
    </dgm:pt>
    <dgm:pt modelId="{72FD59DB-366D-49DE-A90A-A4C1D1210037}" type="sibTrans" cxnId="{4770D535-383F-4454-9FC7-3684D0BAF345}">
      <dgm:prSet/>
      <dgm:spPr/>
      <dgm:t>
        <a:bodyPr/>
        <a:lstStyle/>
        <a:p>
          <a:pPr latinLnBrk="1"/>
          <a:endParaRPr lang="ko-KR" altLang="en-US"/>
        </a:p>
      </dgm:t>
    </dgm:pt>
    <dgm:pt modelId="{112C3FF8-1768-4268-BF75-B4EE03BEB55D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JS</a:t>
          </a:r>
          <a:endParaRPr lang="ko-KR" altLang="en-US" dirty="0"/>
        </a:p>
      </dgm:t>
    </dgm:pt>
    <dgm:pt modelId="{F80543CE-6ABA-4E47-925D-B20A5BE4DBDD}" type="parTrans" cxnId="{7FBC7D6F-E65F-474F-B091-D273333C0F83}">
      <dgm:prSet/>
      <dgm:spPr/>
      <dgm:t>
        <a:bodyPr/>
        <a:lstStyle/>
        <a:p>
          <a:pPr latinLnBrk="1"/>
          <a:endParaRPr lang="ko-KR" altLang="en-US"/>
        </a:p>
      </dgm:t>
    </dgm:pt>
    <dgm:pt modelId="{1A415F77-C823-4FC4-BCCC-FA2A5B13C4A2}" type="sibTrans" cxnId="{7FBC7D6F-E65F-474F-B091-D273333C0F83}">
      <dgm:prSet/>
      <dgm:spPr/>
      <dgm:t>
        <a:bodyPr/>
        <a:lstStyle/>
        <a:p>
          <a:pPr latinLnBrk="1"/>
          <a:endParaRPr lang="ko-KR" altLang="en-US"/>
        </a:p>
      </dgm:t>
    </dgm:pt>
    <dgm:pt modelId="{D578EAF8-38ED-4B3B-B355-2F1EBFDA0186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CSS</a:t>
          </a:r>
          <a:endParaRPr lang="ko-KR" altLang="en-US" dirty="0"/>
        </a:p>
      </dgm:t>
    </dgm:pt>
    <dgm:pt modelId="{D3296416-6459-4541-8CF2-8B69952A0DF9}" type="parTrans" cxnId="{A311A53B-3C94-445D-932D-CFE13B9502AE}">
      <dgm:prSet/>
      <dgm:spPr/>
      <dgm:t>
        <a:bodyPr/>
        <a:lstStyle/>
        <a:p>
          <a:pPr latinLnBrk="1"/>
          <a:endParaRPr lang="ko-KR" altLang="en-US"/>
        </a:p>
      </dgm:t>
    </dgm:pt>
    <dgm:pt modelId="{62259272-2BD4-485A-BEB8-E48D6B8C0557}" type="sibTrans" cxnId="{A311A53B-3C94-445D-932D-CFE13B9502AE}">
      <dgm:prSet/>
      <dgm:spPr/>
      <dgm:t>
        <a:bodyPr/>
        <a:lstStyle/>
        <a:p>
          <a:pPr latinLnBrk="1"/>
          <a:endParaRPr lang="ko-KR" altLang="en-US"/>
        </a:p>
      </dgm:t>
    </dgm:pt>
    <dgm:pt modelId="{B63F0890-046A-45A7-ADC5-95A139715487}" type="pres">
      <dgm:prSet presAssocID="{A739CC1D-00A7-422D-A14C-C4EE38B1B447}" presName="Name0" presStyleCnt="0">
        <dgm:presLayoutVars>
          <dgm:dir/>
          <dgm:resizeHandles val="exact"/>
        </dgm:presLayoutVars>
      </dgm:prSet>
      <dgm:spPr/>
    </dgm:pt>
    <dgm:pt modelId="{9C3F79D5-AA71-403B-B940-FE61A0CEDB41}" type="pres">
      <dgm:prSet presAssocID="{31311ACC-BD93-44A0-A78B-625B7E90CB05}" presName="node" presStyleLbl="node1" presStyleIdx="0" presStyleCnt="3">
        <dgm:presLayoutVars>
          <dgm:bulletEnabled val="1"/>
        </dgm:presLayoutVars>
      </dgm:prSet>
      <dgm:spPr/>
    </dgm:pt>
    <dgm:pt modelId="{7BDDD111-C195-4748-9311-B0B750F50072}" type="pres">
      <dgm:prSet presAssocID="{72FD59DB-366D-49DE-A90A-A4C1D1210037}" presName="sibTrans" presStyleLbl="sibTrans2D1" presStyleIdx="0" presStyleCnt="3"/>
      <dgm:spPr/>
    </dgm:pt>
    <dgm:pt modelId="{A4AD64C6-EC15-4978-B596-E5FD689EE92D}" type="pres">
      <dgm:prSet presAssocID="{72FD59DB-366D-49DE-A90A-A4C1D1210037}" presName="connectorText" presStyleLbl="sibTrans2D1" presStyleIdx="0" presStyleCnt="3"/>
      <dgm:spPr/>
    </dgm:pt>
    <dgm:pt modelId="{7980AC61-61B0-470A-B5D3-BD2F35636BBC}" type="pres">
      <dgm:prSet presAssocID="{112C3FF8-1768-4268-BF75-B4EE03BEB55D}" presName="node" presStyleLbl="node1" presStyleIdx="1" presStyleCnt="3">
        <dgm:presLayoutVars>
          <dgm:bulletEnabled val="1"/>
        </dgm:presLayoutVars>
      </dgm:prSet>
      <dgm:spPr/>
    </dgm:pt>
    <dgm:pt modelId="{EA617EBF-6130-439C-A4B1-9807F963CA6D}" type="pres">
      <dgm:prSet presAssocID="{1A415F77-C823-4FC4-BCCC-FA2A5B13C4A2}" presName="sibTrans" presStyleLbl="sibTrans2D1" presStyleIdx="1" presStyleCnt="3"/>
      <dgm:spPr/>
    </dgm:pt>
    <dgm:pt modelId="{F3B73E53-535C-4069-9A95-089BA0D80570}" type="pres">
      <dgm:prSet presAssocID="{1A415F77-C823-4FC4-BCCC-FA2A5B13C4A2}" presName="connectorText" presStyleLbl="sibTrans2D1" presStyleIdx="1" presStyleCnt="3"/>
      <dgm:spPr/>
    </dgm:pt>
    <dgm:pt modelId="{DA52385E-6C38-436D-8E89-F8D64B77D97F}" type="pres">
      <dgm:prSet presAssocID="{D578EAF8-38ED-4B3B-B355-2F1EBFDA0186}" presName="node" presStyleLbl="node1" presStyleIdx="2" presStyleCnt="3">
        <dgm:presLayoutVars>
          <dgm:bulletEnabled val="1"/>
        </dgm:presLayoutVars>
      </dgm:prSet>
      <dgm:spPr/>
    </dgm:pt>
    <dgm:pt modelId="{4252A4D7-DD5F-42F7-BEE0-FC9CF5B8BB06}" type="pres">
      <dgm:prSet presAssocID="{62259272-2BD4-485A-BEB8-E48D6B8C0557}" presName="sibTrans" presStyleLbl="sibTrans2D1" presStyleIdx="2" presStyleCnt="3"/>
      <dgm:spPr/>
    </dgm:pt>
    <dgm:pt modelId="{A7B1697D-45A1-4DD7-A781-DA501C9546C6}" type="pres">
      <dgm:prSet presAssocID="{62259272-2BD4-485A-BEB8-E48D6B8C0557}" presName="connectorText" presStyleLbl="sibTrans2D1" presStyleIdx="2" presStyleCnt="3"/>
      <dgm:spPr/>
    </dgm:pt>
  </dgm:ptLst>
  <dgm:cxnLst>
    <dgm:cxn modelId="{4EDD8F11-49C6-4D53-8C03-BB3022A1F2F0}" type="presOf" srcId="{72FD59DB-366D-49DE-A90A-A4C1D1210037}" destId="{7BDDD111-C195-4748-9311-B0B750F50072}" srcOrd="0" destOrd="0" presId="urn:microsoft.com/office/officeart/2005/8/layout/cycle7"/>
    <dgm:cxn modelId="{8FE44713-9B77-4DE8-9E2D-E63F7E87624C}" type="presOf" srcId="{72FD59DB-366D-49DE-A90A-A4C1D1210037}" destId="{A4AD64C6-EC15-4978-B596-E5FD689EE92D}" srcOrd="1" destOrd="0" presId="urn:microsoft.com/office/officeart/2005/8/layout/cycle7"/>
    <dgm:cxn modelId="{4770D535-383F-4454-9FC7-3684D0BAF345}" srcId="{A739CC1D-00A7-422D-A14C-C4EE38B1B447}" destId="{31311ACC-BD93-44A0-A78B-625B7E90CB05}" srcOrd="0" destOrd="0" parTransId="{B16D393D-31B7-4905-A0AC-358CE2920EB9}" sibTransId="{72FD59DB-366D-49DE-A90A-A4C1D1210037}"/>
    <dgm:cxn modelId="{A311A53B-3C94-445D-932D-CFE13B9502AE}" srcId="{A739CC1D-00A7-422D-A14C-C4EE38B1B447}" destId="{D578EAF8-38ED-4B3B-B355-2F1EBFDA0186}" srcOrd="2" destOrd="0" parTransId="{D3296416-6459-4541-8CF2-8B69952A0DF9}" sibTransId="{62259272-2BD4-485A-BEB8-E48D6B8C0557}"/>
    <dgm:cxn modelId="{93ACFC5E-2158-4362-87A5-0D6C3F576F3A}" type="presOf" srcId="{112C3FF8-1768-4268-BF75-B4EE03BEB55D}" destId="{7980AC61-61B0-470A-B5D3-BD2F35636BBC}" srcOrd="0" destOrd="0" presId="urn:microsoft.com/office/officeart/2005/8/layout/cycle7"/>
    <dgm:cxn modelId="{6B9A5C64-5471-4503-8486-C0A8E2C0F04F}" type="presOf" srcId="{1A415F77-C823-4FC4-BCCC-FA2A5B13C4A2}" destId="{EA617EBF-6130-439C-A4B1-9807F963CA6D}" srcOrd="0" destOrd="0" presId="urn:microsoft.com/office/officeart/2005/8/layout/cycle7"/>
    <dgm:cxn modelId="{7FBC7D6F-E65F-474F-B091-D273333C0F83}" srcId="{A739CC1D-00A7-422D-A14C-C4EE38B1B447}" destId="{112C3FF8-1768-4268-BF75-B4EE03BEB55D}" srcOrd="1" destOrd="0" parTransId="{F80543CE-6ABA-4E47-925D-B20A5BE4DBDD}" sibTransId="{1A415F77-C823-4FC4-BCCC-FA2A5B13C4A2}"/>
    <dgm:cxn modelId="{071B2651-0DC7-4410-BEEB-8749A2321ECF}" type="presOf" srcId="{A739CC1D-00A7-422D-A14C-C4EE38B1B447}" destId="{B63F0890-046A-45A7-ADC5-95A139715487}" srcOrd="0" destOrd="0" presId="urn:microsoft.com/office/officeart/2005/8/layout/cycle7"/>
    <dgm:cxn modelId="{91929352-7A49-44FF-A6F8-6D591556ECE1}" type="presOf" srcId="{D578EAF8-38ED-4B3B-B355-2F1EBFDA0186}" destId="{DA52385E-6C38-436D-8E89-F8D64B77D97F}" srcOrd="0" destOrd="0" presId="urn:microsoft.com/office/officeart/2005/8/layout/cycle7"/>
    <dgm:cxn modelId="{EB00E656-1FCE-41DB-BA65-77255DAB1265}" type="presOf" srcId="{62259272-2BD4-485A-BEB8-E48D6B8C0557}" destId="{A7B1697D-45A1-4DD7-A781-DA501C9546C6}" srcOrd="1" destOrd="0" presId="urn:microsoft.com/office/officeart/2005/8/layout/cycle7"/>
    <dgm:cxn modelId="{0048958A-9952-4C2C-9AFD-CB885B62F9A6}" type="presOf" srcId="{62259272-2BD4-485A-BEB8-E48D6B8C0557}" destId="{4252A4D7-DD5F-42F7-BEE0-FC9CF5B8BB06}" srcOrd="0" destOrd="0" presId="urn:microsoft.com/office/officeart/2005/8/layout/cycle7"/>
    <dgm:cxn modelId="{385BCA8A-9F22-4687-9A3F-981735DAB305}" type="presOf" srcId="{31311ACC-BD93-44A0-A78B-625B7E90CB05}" destId="{9C3F79D5-AA71-403B-B940-FE61A0CEDB41}" srcOrd="0" destOrd="0" presId="urn:microsoft.com/office/officeart/2005/8/layout/cycle7"/>
    <dgm:cxn modelId="{7CFEBC97-FF40-4958-8A39-D2CACE5113B1}" type="presOf" srcId="{1A415F77-C823-4FC4-BCCC-FA2A5B13C4A2}" destId="{F3B73E53-535C-4069-9A95-089BA0D80570}" srcOrd="1" destOrd="0" presId="urn:microsoft.com/office/officeart/2005/8/layout/cycle7"/>
    <dgm:cxn modelId="{82D79DE0-9A9D-4615-AD9E-AE44C35D9ED6}" type="presParOf" srcId="{B63F0890-046A-45A7-ADC5-95A139715487}" destId="{9C3F79D5-AA71-403B-B940-FE61A0CEDB41}" srcOrd="0" destOrd="0" presId="urn:microsoft.com/office/officeart/2005/8/layout/cycle7"/>
    <dgm:cxn modelId="{0EFDF4B3-D194-4245-A86C-FB3800C97734}" type="presParOf" srcId="{B63F0890-046A-45A7-ADC5-95A139715487}" destId="{7BDDD111-C195-4748-9311-B0B750F50072}" srcOrd="1" destOrd="0" presId="urn:microsoft.com/office/officeart/2005/8/layout/cycle7"/>
    <dgm:cxn modelId="{85FEF649-A747-4372-B13B-136FBF109B27}" type="presParOf" srcId="{7BDDD111-C195-4748-9311-B0B750F50072}" destId="{A4AD64C6-EC15-4978-B596-E5FD689EE92D}" srcOrd="0" destOrd="0" presId="urn:microsoft.com/office/officeart/2005/8/layout/cycle7"/>
    <dgm:cxn modelId="{B3AAEE54-11B5-427A-87FD-81AD876E4F2B}" type="presParOf" srcId="{B63F0890-046A-45A7-ADC5-95A139715487}" destId="{7980AC61-61B0-470A-B5D3-BD2F35636BBC}" srcOrd="2" destOrd="0" presId="urn:microsoft.com/office/officeart/2005/8/layout/cycle7"/>
    <dgm:cxn modelId="{1598CCA5-4281-4CF3-AC08-74F6EF26605B}" type="presParOf" srcId="{B63F0890-046A-45A7-ADC5-95A139715487}" destId="{EA617EBF-6130-439C-A4B1-9807F963CA6D}" srcOrd="3" destOrd="0" presId="urn:microsoft.com/office/officeart/2005/8/layout/cycle7"/>
    <dgm:cxn modelId="{127003A0-8A3D-4DDD-B64E-3DAC39601354}" type="presParOf" srcId="{EA617EBF-6130-439C-A4B1-9807F963CA6D}" destId="{F3B73E53-535C-4069-9A95-089BA0D80570}" srcOrd="0" destOrd="0" presId="urn:microsoft.com/office/officeart/2005/8/layout/cycle7"/>
    <dgm:cxn modelId="{5349BFA0-5FDF-42B9-8621-B0FD916D50E5}" type="presParOf" srcId="{B63F0890-046A-45A7-ADC5-95A139715487}" destId="{DA52385E-6C38-436D-8E89-F8D64B77D97F}" srcOrd="4" destOrd="0" presId="urn:microsoft.com/office/officeart/2005/8/layout/cycle7"/>
    <dgm:cxn modelId="{3CD1BAB8-6FB5-46A7-BFE8-DEBF1DC53EEC}" type="presParOf" srcId="{B63F0890-046A-45A7-ADC5-95A139715487}" destId="{4252A4D7-DD5F-42F7-BEE0-FC9CF5B8BB06}" srcOrd="5" destOrd="0" presId="urn:microsoft.com/office/officeart/2005/8/layout/cycle7"/>
    <dgm:cxn modelId="{CB85B0CF-7FE1-4B26-931D-11CF09923975}" type="presParOf" srcId="{4252A4D7-DD5F-42F7-BEE0-FC9CF5B8BB06}" destId="{A7B1697D-45A1-4DD7-A781-DA501C9546C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79D5-AA71-403B-B940-FE61A0CEDB41}">
      <dsp:nvSpPr>
        <dsp:cNvPr id="0" name=""/>
        <dsp:cNvSpPr/>
      </dsp:nvSpPr>
      <dsp:spPr>
        <a:xfrm>
          <a:off x="1440844" y="726012"/>
          <a:ext cx="1743467" cy="871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900" kern="1200" dirty="0"/>
            <a:t>Html</a:t>
          </a:r>
          <a:endParaRPr lang="ko-KR" altLang="en-US" sz="3900" kern="1200" dirty="0"/>
        </a:p>
      </dsp:txBody>
      <dsp:txXfrm>
        <a:off x="1466376" y="751544"/>
        <a:ext cx="1692403" cy="820669"/>
      </dsp:txXfrm>
    </dsp:sp>
    <dsp:sp modelId="{7BDDD111-C195-4748-9311-B0B750F50072}">
      <dsp:nvSpPr>
        <dsp:cNvPr id="0" name=""/>
        <dsp:cNvSpPr/>
      </dsp:nvSpPr>
      <dsp:spPr>
        <a:xfrm rot="3600000">
          <a:off x="2578107" y="2255990"/>
          <a:ext cx="908464" cy="30510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669639" y="2317011"/>
        <a:ext cx="725400" cy="183064"/>
      </dsp:txXfrm>
    </dsp:sp>
    <dsp:sp modelId="{7980AC61-61B0-470A-B5D3-BD2F35636BBC}">
      <dsp:nvSpPr>
        <dsp:cNvPr id="0" name=""/>
        <dsp:cNvSpPr/>
      </dsp:nvSpPr>
      <dsp:spPr>
        <a:xfrm>
          <a:off x="2880368" y="3219341"/>
          <a:ext cx="1743467" cy="8717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900" kern="1200" dirty="0"/>
            <a:t>JS</a:t>
          </a:r>
          <a:endParaRPr lang="ko-KR" altLang="en-US" sz="3900" kern="1200" dirty="0"/>
        </a:p>
      </dsp:txBody>
      <dsp:txXfrm>
        <a:off x="2905900" y="3244873"/>
        <a:ext cx="1692403" cy="820669"/>
      </dsp:txXfrm>
    </dsp:sp>
    <dsp:sp modelId="{EA617EBF-6130-439C-A4B1-9807F963CA6D}">
      <dsp:nvSpPr>
        <dsp:cNvPr id="0" name=""/>
        <dsp:cNvSpPr/>
      </dsp:nvSpPr>
      <dsp:spPr>
        <a:xfrm rot="10800000">
          <a:off x="1858345" y="3502655"/>
          <a:ext cx="908464" cy="30510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949877" y="3563676"/>
        <a:ext cx="725400" cy="183064"/>
      </dsp:txXfrm>
    </dsp:sp>
    <dsp:sp modelId="{DA52385E-6C38-436D-8E89-F8D64B77D97F}">
      <dsp:nvSpPr>
        <dsp:cNvPr id="0" name=""/>
        <dsp:cNvSpPr/>
      </dsp:nvSpPr>
      <dsp:spPr>
        <a:xfrm>
          <a:off x="1320" y="3219341"/>
          <a:ext cx="1743467" cy="8717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900" kern="1200" dirty="0"/>
            <a:t>CSS</a:t>
          </a:r>
          <a:endParaRPr lang="ko-KR" altLang="en-US" sz="3900" kern="1200" dirty="0"/>
        </a:p>
      </dsp:txBody>
      <dsp:txXfrm>
        <a:off x="26852" y="3244873"/>
        <a:ext cx="1692403" cy="820669"/>
      </dsp:txXfrm>
    </dsp:sp>
    <dsp:sp modelId="{4252A4D7-DD5F-42F7-BEE0-FC9CF5B8BB06}">
      <dsp:nvSpPr>
        <dsp:cNvPr id="0" name=""/>
        <dsp:cNvSpPr/>
      </dsp:nvSpPr>
      <dsp:spPr>
        <a:xfrm rot="18000000">
          <a:off x="1138583" y="2255990"/>
          <a:ext cx="908464" cy="30510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230115" y="2317011"/>
        <a:ext cx="725400" cy="183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jds7447/222359301214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2022-07-13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336545" y="2537279"/>
              <a:ext cx="35189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</a:rPr>
                <a:t>Vs code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7571" y="1177117"/>
            <a:ext cx="6942316" cy="50930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2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기본구조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3877" y="1177118"/>
            <a:ext cx="1158055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&lt;!DOCTYPE</a:t>
            </a:r>
            <a:r>
              <a:rPr lang="ko-KR" altLang="en-US" sz="1600" dirty="0"/>
              <a:t> </a:t>
            </a:r>
            <a:r>
              <a:rPr lang="en-US" altLang="ko-KR" sz="1600" dirty="0"/>
              <a:t>html&gt;</a:t>
            </a:r>
            <a:r>
              <a:rPr lang="ko-KR" altLang="en-US" sz="1600" dirty="0"/>
              <a:t> </a:t>
            </a:r>
          </a:p>
          <a:p>
            <a:r>
              <a:rPr lang="en-US" altLang="ko-KR" sz="1600" dirty="0"/>
              <a:t>&lt;html</a:t>
            </a:r>
            <a:r>
              <a:rPr lang="ko-KR" altLang="en-US" sz="1600" dirty="0"/>
              <a:t>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kr</a:t>
            </a:r>
            <a:r>
              <a:rPr lang="en-US" altLang="ko-KR" sz="1600" dirty="0"/>
              <a:t>"&gt;</a:t>
            </a:r>
            <a:r>
              <a:rPr lang="ko-KR" altLang="en-US" sz="1600" dirty="0"/>
              <a:t>    </a:t>
            </a:r>
          </a:p>
          <a:p>
            <a:r>
              <a:rPr lang="en-US" altLang="ko-KR" sz="1600" dirty="0"/>
              <a:t>&lt;head&gt;</a:t>
            </a:r>
            <a:r>
              <a:rPr lang="ko-KR" altLang="en-US" sz="1600" dirty="0"/>
              <a:t>  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&lt;meta</a:t>
            </a:r>
            <a:r>
              <a:rPr lang="ko-KR" altLang="en-US" sz="1600" dirty="0"/>
              <a:t> </a:t>
            </a:r>
            <a:r>
              <a:rPr lang="en-US" altLang="ko-KR" sz="1600" dirty="0"/>
              <a:t>charset="UTF-8"&gt;</a:t>
            </a:r>
            <a:endParaRPr lang="ko-KR" altLang="en-US" sz="1600" dirty="0"/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&lt;meta</a:t>
            </a:r>
            <a:r>
              <a:rPr lang="ko-KR" altLang="en-US" sz="1600" dirty="0"/>
              <a:t> </a:t>
            </a:r>
            <a:r>
              <a:rPr lang="en-US" altLang="ko-KR" sz="1600" dirty="0"/>
              <a:t>http-</a:t>
            </a:r>
            <a:r>
              <a:rPr lang="en-US" altLang="ko-KR" sz="1600" dirty="0" err="1"/>
              <a:t>equiv</a:t>
            </a:r>
            <a:r>
              <a:rPr lang="en-US" altLang="ko-KR" sz="1600" dirty="0"/>
              <a:t>="X-UA-Compatible"</a:t>
            </a:r>
            <a:r>
              <a:rPr lang="ko-KR" altLang="en-US" sz="1600" dirty="0"/>
              <a:t> </a:t>
            </a:r>
            <a:r>
              <a:rPr lang="en-US" altLang="ko-KR" sz="1600" dirty="0"/>
              <a:t>content="IE=edge"&gt;</a:t>
            </a:r>
            <a:endParaRPr lang="ko-KR" altLang="en-US" sz="1600" dirty="0"/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&lt;meta</a:t>
            </a:r>
            <a:r>
              <a:rPr lang="ko-KR" altLang="en-US" sz="1600" dirty="0"/>
              <a:t> </a:t>
            </a:r>
            <a:r>
              <a:rPr lang="en-US" altLang="ko-KR" sz="1600" dirty="0"/>
              <a:t>name="viewport"</a:t>
            </a:r>
            <a:r>
              <a:rPr lang="ko-KR" altLang="en-US" sz="1600" dirty="0"/>
              <a:t> </a:t>
            </a:r>
            <a:r>
              <a:rPr lang="en-US" altLang="ko-KR" sz="1600" dirty="0"/>
              <a:t>content="width=device-width, initial-scale=1.0"&gt;</a:t>
            </a:r>
            <a:endParaRPr lang="ko-KR" altLang="en-US" sz="1600" dirty="0"/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&lt;title&gt;Html Test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.&lt;/title&gt;</a:t>
            </a:r>
            <a:endParaRPr lang="ko-KR" altLang="en-US" sz="1600" dirty="0"/>
          </a:p>
          <a:p>
            <a:r>
              <a:rPr lang="en-US" altLang="ko-KR" sz="1600" dirty="0"/>
              <a:t>&lt;/head&gt;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&lt;body&gt;</a:t>
            </a:r>
            <a:endParaRPr lang="ko-KR" altLang="en-US" sz="1600" dirty="0"/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&lt;h1&gt;1</a:t>
            </a:r>
            <a:r>
              <a:rPr lang="ko-KR" altLang="en-US" sz="1600" dirty="0"/>
              <a:t>장 홈페이지 만들기</a:t>
            </a:r>
            <a:r>
              <a:rPr lang="en-US" altLang="ko-KR" sz="1600" dirty="0"/>
              <a:t>&lt;/h1&gt;</a:t>
            </a:r>
            <a:endParaRPr lang="ko-KR" altLang="en-US" sz="1600" dirty="0"/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&lt;h2&gt;1</a:t>
            </a:r>
            <a:r>
              <a:rPr lang="ko-KR" altLang="en-US" sz="1600" dirty="0"/>
              <a:t>절 </a:t>
            </a:r>
            <a:r>
              <a:rPr lang="en-US" altLang="ko-KR" sz="1600" dirty="0"/>
              <a:t>HTML </a:t>
            </a:r>
            <a:r>
              <a:rPr lang="ko-KR" altLang="en-US" sz="1600" dirty="0"/>
              <a:t>언어</a:t>
            </a:r>
            <a:r>
              <a:rPr lang="en-US" altLang="ko-KR" sz="1600" dirty="0"/>
              <a:t>&lt;/h2&gt;</a:t>
            </a:r>
            <a:endParaRPr lang="ko-KR" altLang="en-US" sz="1600" dirty="0"/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&lt;h3&gt;1. </a:t>
            </a:r>
            <a:r>
              <a:rPr lang="ko-KR" altLang="en-US" sz="1600" dirty="0"/>
              <a:t>웹</a:t>
            </a:r>
            <a:r>
              <a:rPr lang="en-US" altLang="ko-KR" sz="1600" dirty="0"/>
              <a:t>&lt;/h3&gt;</a:t>
            </a:r>
            <a:endParaRPr lang="ko-KR" altLang="en-US" sz="1600" dirty="0"/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&lt;h4&gt;1.1 </a:t>
            </a:r>
            <a:r>
              <a:rPr lang="ko-KR" altLang="en-US" sz="1600" dirty="0"/>
              <a:t>인터넷</a:t>
            </a:r>
            <a:r>
              <a:rPr lang="en-US" altLang="ko-KR" sz="1600" dirty="0"/>
              <a:t>&lt;/h4&gt;</a:t>
            </a:r>
            <a:endParaRPr lang="ko-KR" altLang="en-US" sz="1600" dirty="0"/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&lt;h5&gt;1.1.1 </a:t>
            </a:r>
            <a:r>
              <a:rPr lang="ko-KR" altLang="en-US" sz="1600" dirty="0"/>
              <a:t>네트워크</a:t>
            </a:r>
            <a:r>
              <a:rPr lang="en-US" altLang="ko-KR" sz="1600" dirty="0"/>
              <a:t>&lt;/h5&gt;</a:t>
            </a:r>
            <a:endParaRPr lang="ko-KR" altLang="en-US" sz="1600" dirty="0"/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&lt;h6&gt;1.1.1.1 </a:t>
            </a:r>
            <a:r>
              <a:rPr lang="ko-KR" altLang="en-US" sz="1600" dirty="0"/>
              <a:t>통신</a:t>
            </a:r>
            <a:r>
              <a:rPr lang="en-US" altLang="ko-KR" sz="1600" dirty="0"/>
              <a:t>&lt;/h6&gt;</a:t>
            </a:r>
            <a:endParaRPr lang="ko-KR" altLang="en-US" sz="1600" dirty="0"/>
          </a:p>
          <a:p>
            <a:r>
              <a:rPr lang="en-US" altLang="ko-KR" sz="1600" dirty="0"/>
              <a:t>&lt;/body&gt;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45CF3-56A6-188A-CAD4-F1C1ABC499CE}"/>
              </a:ext>
            </a:extLst>
          </p:cNvPr>
          <p:cNvSpPr txBox="1"/>
          <p:nvPr/>
        </p:nvSpPr>
        <p:spPr>
          <a:xfrm>
            <a:off x="7249887" y="1707706"/>
            <a:ext cx="51728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&lt;html&gt; ~ &lt;/html&gt; 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ko-KR" altLang="en-US" sz="1600" dirty="0"/>
              <a:t>코드가 작성되는 부분</a:t>
            </a:r>
            <a:endParaRPr lang="en-US" altLang="ko-KR" sz="1600" dirty="0"/>
          </a:p>
          <a:p>
            <a:r>
              <a:rPr lang="en-US" altLang="ko-KR" dirty="0"/>
              <a:t>   </a:t>
            </a:r>
          </a:p>
          <a:p>
            <a:r>
              <a:rPr lang="en-US" altLang="ko-KR" b="1" dirty="0"/>
              <a:t>&lt;head&gt; ~ &lt;/head&gt; </a:t>
            </a:r>
          </a:p>
          <a:p>
            <a:r>
              <a:rPr lang="en-US" altLang="ko-KR" dirty="0"/>
              <a:t>: </a:t>
            </a:r>
            <a:r>
              <a:rPr lang="ko-KR" altLang="en-US" sz="1600" dirty="0"/>
              <a:t>제목이나 외부 입력을 작성하는 부분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/>
              <a:t>&lt;title&gt; ~ &lt;/title&gt; </a:t>
            </a:r>
          </a:p>
          <a:p>
            <a:r>
              <a:rPr lang="en-US" altLang="ko-KR" dirty="0"/>
              <a:t>: </a:t>
            </a:r>
            <a:r>
              <a:rPr lang="ko-KR" altLang="en-US" sz="1600" dirty="0"/>
              <a:t>페이지 탭에 나타나는 제목 부분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/>
              <a:t>&lt;body&gt; ~</a:t>
            </a:r>
            <a:r>
              <a:rPr lang="ko-KR" altLang="en-US" b="1" dirty="0"/>
              <a:t> </a:t>
            </a:r>
            <a:r>
              <a:rPr lang="en-US" altLang="ko-KR" b="1" dirty="0"/>
              <a:t>&lt;/body&gt; 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sz="1600" dirty="0"/>
              <a:t>페이지 탭에 나타나는 제목 부분</a:t>
            </a:r>
            <a:r>
              <a:rPr lang="en-US" altLang="ko-KR" sz="1600" dirty="0"/>
              <a:t> 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b="1" dirty="0"/>
              <a:t>&lt;h1&gt; ~ &lt;h2&gt; </a:t>
            </a:r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글씨 크기는 </a:t>
            </a:r>
            <a:r>
              <a:rPr lang="en-US" altLang="ko-KR" sz="1600" dirty="0"/>
              <a:t>h1</a:t>
            </a:r>
            <a:r>
              <a:rPr lang="ko-KR" altLang="en-US" sz="1600" dirty="0"/>
              <a:t>에서</a:t>
            </a:r>
            <a:r>
              <a:rPr lang="en-US" altLang="ko-KR" sz="1600" dirty="0"/>
              <a:t> h6</a:t>
            </a:r>
            <a:r>
              <a:rPr lang="ko-KR" altLang="en-US" sz="1600" dirty="0"/>
              <a:t>으로 갈수록 작아진다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943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09702" y="1155210"/>
            <a:ext cx="5744094" cy="50657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2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기본구조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7E20A9-A2F3-4D99-C3C7-82924AE6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268" y="1258252"/>
            <a:ext cx="5499463" cy="4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9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7571" y="1177118"/>
            <a:ext cx="7451766" cy="50657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태그와 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877" y="1177118"/>
            <a:ext cx="1188812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&lt;!DOCTYPE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&lt;html&gt;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&lt;head&gt;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웹페이지의 구성요소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&lt;/title&gt;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&lt;/head&gt;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&lt;body&gt;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&lt;p&gt;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문서도 본문을 여러 단락으로 나눌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CSS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스타일을 사용하면 단락 단위로 </a:t>
            </a: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내어쓰기와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들여쓰기가 가능하다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&lt;/p&gt;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&lt;h3&gt;Elvis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추모하면서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&lt;/h3&gt;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태그는 단락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enter, 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태그와 비슷하지만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태그는 단락을 나눌 수 있고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태그는 그저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enter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문장을 띄우는 기능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&lt;/body&gt;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&lt;/html&gt;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2C1CA-C387-982B-4FE4-093506D1BCD1}"/>
              </a:ext>
            </a:extLst>
          </p:cNvPr>
          <p:cNvSpPr txBox="1"/>
          <p:nvPr/>
        </p:nvSpPr>
        <p:spPr>
          <a:xfrm>
            <a:off x="7759337" y="2582916"/>
            <a:ext cx="5172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&lt;p&gt; ~ &lt;/p&gt; 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ko-KR" altLang="en-US" sz="1600" dirty="0"/>
              <a:t>단락으로 나뉘어 지는 부분</a:t>
            </a:r>
            <a:endParaRPr lang="en-US" altLang="ko-KR" sz="1600" dirty="0"/>
          </a:p>
          <a:p>
            <a:r>
              <a:rPr lang="en-US" altLang="ko-KR" dirty="0"/>
              <a:t>   </a:t>
            </a:r>
          </a:p>
          <a:p>
            <a:r>
              <a:rPr lang="en-US" altLang="ko-KR" b="1" dirty="0"/>
              <a:t>&lt;</a:t>
            </a:r>
            <a:r>
              <a:rPr lang="en-US" altLang="ko-KR" b="1" dirty="0" err="1"/>
              <a:t>hr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: </a:t>
            </a:r>
            <a:r>
              <a:rPr lang="ko-KR" altLang="en-US" sz="1600" dirty="0"/>
              <a:t>밑줄을 긋는 태그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/>
              <a:t>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: Enter</a:t>
            </a:r>
            <a:r>
              <a:rPr lang="ko-KR" altLang="en-US" dirty="0"/>
              <a:t>로 문장을 </a:t>
            </a:r>
            <a:r>
              <a:rPr lang="ko-KR" altLang="en-US" dirty="0" err="1"/>
              <a:t>띄위는</a:t>
            </a:r>
            <a:r>
              <a:rPr lang="ko-KR" altLang="en-US" dirty="0"/>
              <a:t> 태그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696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7570" y="1177117"/>
            <a:ext cx="7046819" cy="23517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태그와 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5FBE85-CA14-59E4-3BB2-9A13317B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40" y="1278971"/>
            <a:ext cx="6779705" cy="21500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F574AE-A1EB-0CF8-CBA4-8BC74F68F6B2}"/>
              </a:ext>
            </a:extLst>
          </p:cNvPr>
          <p:cNvSpPr txBox="1"/>
          <p:nvPr/>
        </p:nvSpPr>
        <p:spPr>
          <a:xfrm>
            <a:off x="439039" y="3692734"/>
            <a:ext cx="10311691" cy="11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첫 문장은 </a:t>
            </a:r>
            <a:r>
              <a:rPr lang="en-US" altLang="ko-KR" dirty="0"/>
              <a:t>p</a:t>
            </a:r>
            <a:r>
              <a:rPr lang="ko-KR" altLang="en-US" dirty="0"/>
              <a:t>태그로 인하여 단락으로</a:t>
            </a:r>
            <a:r>
              <a:rPr lang="en-US" altLang="ko-KR" dirty="0"/>
              <a:t>, </a:t>
            </a:r>
            <a:r>
              <a:rPr lang="ko-KR" altLang="en-US" dirty="0"/>
              <a:t>마지막 문장은 </a:t>
            </a:r>
            <a:r>
              <a:rPr lang="en-US" altLang="ko-KR" dirty="0" err="1"/>
              <a:t>br</a:t>
            </a:r>
            <a:r>
              <a:rPr lang="ko-KR" altLang="en-US" dirty="0"/>
              <a:t>태그로 인하여 </a:t>
            </a:r>
            <a:r>
              <a:rPr lang="en-US" altLang="ko-KR" dirty="0"/>
              <a:t>enter</a:t>
            </a:r>
            <a:r>
              <a:rPr lang="ko-KR" altLang="en-US" dirty="0"/>
              <a:t>로 나뉘어져 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hr</a:t>
            </a:r>
            <a:r>
              <a:rPr lang="ko-KR" altLang="en-US" dirty="0"/>
              <a:t>태그로 인하여 가운데에 </a:t>
            </a:r>
            <a:r>
              <a:rPr lang="en-US" altLang="ko-KR" dirty="0"/>
              <a:t>2</a:t>
            </a:r>
            <a:r>
              <a:rPr lang="ko-KR" altLang="en-US" dirty="0"/>
              <a:t>개의 밑줄이 그어져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87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C5A391-95FB-A62F-9399-A1FF3D90EBE7}"/>
              </a:ext>
            </a:extLst>
          </p:cNvPr>
          <p:cNvSpPr/>
          <p:nvPr/>
        </p:nvSpPr>
        <p:spPr>
          <a:xfrm>
            <a:off x="307571" y="1177117"/>
            <a:ext cx="7882840" cy="50930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div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태그와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span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254" y="1194022"/>
            <a:ext cx="118881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&lt;title&gt;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웹페이지의 구성요소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&lt;/head&gt;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&lt;h3&gt;div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공간 분할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&lt;div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background-color:coral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첫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&lt;div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background-color:aqua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두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&lt;div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background-color:blueviolet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세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&lt;h3&gt;span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공간 분할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&lt;span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background-color:darkgreen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;"&gt;span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첫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&lt;span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background-color:crimson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;"&gt;span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두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&lt;span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background-color:darkgrey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;"&gt;span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세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2C1CA-C387-982B-4FE4-093506D1BCD1}"/>
              </a:ext>
            </a:extLst>
          </p:cNvPr>
          <p:cNvSpPr txBox="1"/>
          <p:nvPr/>
        </p:nvSpPr>
        <p:spPr>
          <a:xfrm>
            <a:off x="8190411" y="2418581"/>
            <a:ext cx="51728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&lt;div&gt;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ko-KR" altLang="en-US" sz="1600" dirty="0"/>
              <a:t>웹</a:t>
            </a:r>
            <a:r>
              <a:rPr lang="en-US" altLang="ko-KR" sz="1600" dirty="0"/>
              <a:t> </a:t>
            </a:r>
            <a:r>
              <a:rPr lang="ko-KR" altLang="en-US" sz="1600" dirty="0"/>
              <a:t>브라우저 전체 공간에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블록형식으로 분할</a:t>
            </a:r>
            <a:endParaRPr lang="en-US" altLang="ko-KR" sz="1600" dirty="0"/>
          </a:p>
          <a:p>
            <a:r>
              <a:rPr lang="en-US" altLang="ko-KR" dirty="0"/>
              <a:t>   </a:t>
            </a:r>
          </a:p>
          <a:p>
            <a:r>
              <a:rPr lang="en-US" altLang="ko-KR" b="1" dirty="0"/>
              <a:t>&lt;span&gt;</a:t>
            </a:r>
          </a:p>
          <a:p>
            <a:r>
              <a:rPr lang="en-US" altLang="ko-KR" dirty="0"/>
              <a:t>: </a:t>
            </a:r>
            <a:r>
              <a:rPr lang="ko-KR" altLang="en-US" sz="1600" dirty="0"/>
              <a:t>웹 브라우저 일부 영역만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인라인 형식으로 분할</a:t>
            </a:r>
            <a:endParaRPr lang="en-US" altLang="ko-KR" sz="1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18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7570" y="1177117"/>
            <a:ext cx="7517081" cy="3290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div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태그와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span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574AE-A1EB-0CF8-CBA4-8BC74F68F6B2}"/>
              </a:ext>
            </a:extLst>
          </p:cNvPr>
          <p:cNvSpPr txBox="1"/>
          <p:nvPr/>
        </p:nvSpPr>
        <p:spPr>
          <a:xfrm>
            <a:off x="307570" y="4678262"/>
            <a:ext cx="10311691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Div</a:t>
            </a:r>
            <a:r>
              <a:rPr lang="ko-KR" altLang="en-US" dirty="0"/>
              <a:t>태그를 사용한 부분은 브라우저의 블록 단위로 분할이 되어 있고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Span</a:t>
            </a:r>
            <a:r>
              <a:rPr lang="ko-KR" altLang="en-US" dirty="0"/>
              <a:t>태그를 사용하면 일부 영역별로 분할되어 있음을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CB745A-ED4A-ED95-31F8-44125BB7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9" y="1278971"/>
            <a:ext cx="7281110" cy="30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6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C5A391-95FB-A62F-9399-A1FF3D90EBE7}"/>
              </a:ext>
            </a:extLst>
          </p:cNvPr>
          <p:cNvSpPr/>
          <p:nvPr/>
        </p:nvSpPr>
        <p:spPr>
          <a:xfrm>
            <a:off x="307571" y="1177117"/>
            <a:ext cx="7882840" cy="50930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pre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254" y="1194022"/>
            <a:ext cx="118881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&lt;title&gt;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웹페이지의 구성요소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&lt;/head&gt;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&lt;h3&gt;div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공간 분할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&lt;div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background-color:coral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첫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&lt;div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background-color:aqua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두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&lt;div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background-color:blueviolet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세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&lt;h3&gt;span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공간 분할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&lt;span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background-color:darkgreen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;"&gt;span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첫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&lt;span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background-color:crimson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;"&gt;span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두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&lt;span style="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background-color:darkgrey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;"&gt;span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세 번째 영역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2C1CA-C387-982B-4FE4-093506D1BCD1}"/>
              </a:ext>
            </a:extLst>
          </p:cNvPr>
          <p:cNvSpPr txBox="1"/>
          <p:nvPr/>
        </p:nvSpPr>
        <p:spPr>
          <a:xfrm>
            <a:off x="8190411" y="2418581"/>
            <a:ext cx="5172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&lt;p&gt;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여러 개의 빈칸과 줄이 있어도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한 줄에 출력된다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&lt;pre&gt;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빈칸과 줄이 있어도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작성한 그대로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46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7570" y="1177117"/>
            <a:ext cx="9332819" cy="3290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pre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574AE-A1EB-0CF8-CBA4-8BC74F68F6B2}"/>
              </a:ext>
            </a:extLst>
          </p:cNvPr>
          <p:cNvSpPr txBox="1"/>
          <p:nvPr/>
        </p:nvSpPr>
        <p:spPr>
          <a:xfrm>
            <a:off x="307570" y="4678262"/>
            <a:ext cx="11305310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Pre</a:t>
            </a:r>
            <a:r>
              <a:rPr lang="ko-KR" altLang="en-US" dirty="0"/>
              <a:t>태그는 </a:t>
            </a:r>
            <a:r>
              <a:rPr lang="en-US" altLang="ko-KR" dirty="0"/>
              <a:t>p</a:t>
            </a:r>
            <a:r>
              <a:rPr lang="ko-KR" altLang="en-US" dirty="0"/>
              <a:t>태그와 달리</a:t>
            </a:r>
            <a:r>
              <a:rPr lang="en-US" altLang="ko-KR" dirty="0"/>
              <a:t>, </a:t>
            </a:r>
            <a:r>
              <a:rPr lang="ko-KR" altLang="en-US" dirty="0"/>
              <a:t>작성한 형식 그대로 출력되는 차이점을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602168-0A81-767C-8D2A-ADFADE98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7" y="1306337"/>
            <a:ext cx="9041731" cy="30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4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C5A391-95FB-A62F-9399-A1FF3D90EBE7}"/>
              </a:ext>
            </a:extLst>
          </p:cNvPr>
          <p:cNvSpPr/>
          <p:nvPr/>
        </p:nvSpPr>
        <p:spPr>
          <a:xfrm>
            <a:off x="307571" y="1177117"/>
            <a:ext cx="7882840" cy="50930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254" y="1194022"/>
            <a:ext cx="1188812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~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&lt;a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="http://hanb.co.kr"&gt;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한빛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&lt;a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="http://naver.com"&gt;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네이버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&lt;a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="http://daum.net"&gt;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다음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&lt;a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="#alpha"&gt;Alpha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부분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&lt;a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="#beta"&gt;Beta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부분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&lt;a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="#gamma"&gt;Gamma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부분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&lt;h1 id="alpha"&gt;Alpha&lt;/h1&gt;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~~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&lt;/p&gt;  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&lt;h1 id="beta"&gt;Beta&lt;/h1&gt;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~~~~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&lt;h1 id="gamma"&gt;Gamma&lt;/h1&gt;    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~~~~~~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2C1CA-C387-982B-4FE4-093506D1BCD1}"/>
              </a:ext>
            </a:extLst>
          </p:cNvPr>
          <p:cNvSpPr txBox="1"/>
          <p:nvPr/>
        </p:nvSpPr>
        <p:spPr>
          <a:xfrm>
            <a:off x="8190411" y="2418581"/>
            <a:ext cx="5172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&lt;p&gt;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여러 개의 빈칸과 줄이 있어도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한 줄에 출력된다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&lt;pre&gt;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빈칸과 줄이 있어도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작성한 그대로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407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7570" y="1177116"/>
            <a:ext cx="10874235" cy="48317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A2ECCD-80F1-8992-46AD-1673B9B8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1" y="1304925"/>
            <a:ext cx="10512364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1060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code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1249681"/>
            <a:ext cx="99059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1" dirty="0"/>
              <a:t>1) Vs code </a:t>
            </a:r>
            <a:r>
              <a:rPr lang="ko-KR" altLang="en-US" sz="2400" b="1" dirty="0"/>
              <a:t>설치하기</a:t>
            </a:r>
            <a:endParaRPr lang="en-US" altLang="ko-KR" sz="2400" b="1" dirty="0"/>
          </a:p>
          <a:p>
            <a:pPr>
              <a:lnSpc>
                <a:spcPct val="170000"/>
              </a:lnSpc>
            </a:pPr>
            <a:r>
              <a:rPr lang="ko-KR" altLang="en-US" sz="1400" dirty="0"/>
              <a:t>     </a:t>
            </a:r>
            <a:r>
              <a:rPr lang="ko-KR" altLang="en-US" dirty="0"/>
              <a:t>다음 블로그를</a:t>
            </a:r>
            <a:r>
              <a:rPr lang="en-US" altLang="ko-KR" dirty="0"/>
              <a:t> </a:t>
            </a:r>
            <a:r>
              <a:rPr lang="ko-KR" altLang="en-US" dirty="0"/>
              <a:t>참조하여 </a:t>
            </a:r>
            <a:r>
              <a:rPr lang="en-US" altLang="ko-KR" dirty="0"/>
              <a:t>Vs code</a:t>
            </a:r>
            <a:r>
              <a:rPr lang="ko-KR" altLang="en-US" dirty="0"/>
              <a:t>를 설치한다</a:t>
            </a:r>
            <a:r>
              <a:rPr lang="en-US" altLang="ko-KR" dirty="0"/>
              <a:t>.  </a:t>
            </a:r>
            <a:r>
              <a:rPr lang="en-US" altLang="ko-KR" dirty="0">
                <a:hlinkClick r:id="rId2"/>
              </a:rPr>
              <a:t>https://blog.naver.com/jds7447/222359301214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sz="2400" b="1" dirty="0"/>
              <a:t>2) Vs code </a:t>
            </a:r>
            <a:r>
              <a:rPr lang="ko-KR" altLang="en-US" sz="2400" b="1" dirty="0"/>
              <a:t>설정하기</a:t>
            </a:r>
            <a:endParaRPr lang="en-US" altLang="ko-KR" sz="2400" b="1" dirty="0"/>
          </a:p>
          <a:p>
            <a:pPr>
              <a:lnSpc>
                <a:spcPct val="170000"/>
              </a:lnSpc>
            </a:pPr>
            <a:r>
              <a:rPr lang="ko-KR" altLang="en-US" dirty="0"/>
              <a:t>     </a:t>
            </a:r>
            <a:r>
              <a:rPr lang="en-US" altLang="ko-KR" dirty="0"/>
              <a:t>(1)</a:t>
            </a:r>
            <a:r>
              <a:rPr lang="ko-KR" altLang="en-US" dirty="0"/>
              <a:t> 설치된 </a:t>
            </a:r>
            <a:r>
              <a:rPr lang="en-US" altLang="ko-KR" dirty="0"/>
              <a:t>Vs code </a:t>
            </a:r>
            <a:r>
              <a:rPr lang="ko-KR" altLang="en-US" dirty="0"/>
              <a:t>실행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     (2) </a:t>
            </a:r>
            <a:r>
              <a:rPr lang="ko-KR" altLang="en-US" dirty="0"/>
              <a:t>좌측 사이드 바의 </a:t>
            </a:r>
            <a:r>
              <a:rPr lang="en-US" altLang="ko-KR" dirty="0"/>
              <a:t>Extensions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(3) </a:t>
            </a:r>
            <a:r>
              <a:rPr lang="ko-KR" altLang="en-US" dirty="0"/>
              <a:t>한국어로 번역을 도와주는 </a:t>
            </a:r>
            <a:r>
              <a:rPr lang="en-US" altLang="ko-KR" dirty="0"/>
              <a:t>Korean language pack</a:t>
            </a:r>
            <a:r>
              <a:rPr lang="ko-KR" altLang="en-US" dirty="0"/>
              <a:t>를 검색하여 설치한다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(4) </a:t>
            </a:r>
            <a:r>
              <a:rPr lang="ko-KR" altLang="en-US" dirty="0"/>
              <a:t>작성한 코드를 빠르게 확인해보기 위한 </a:t>
            </a:r>
            <a:r>
              <a:rPr lang="en-US" altLang="ko-KR" dirty="0"/>
              <a:t>Open Browser Preview</a:t>
            </a:r>
            <a:r>
              <a:rPr lang="ko-KR" altLang="en-US" dirty="0"/>
              <a:t>를 설치한다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(</a:t>
            </a:r>
            <a:r>
              <a:rPr lang="ko-KR" altLang="en-US" sz="1400" dirty="0"/>
              <a:t>마우스 우 클릭 후 </a:t>
            </a:r>
            <a:r>
              <a:rPr lang="en-US" altLang="ko-KR" sz="1400" dirty="0"/>
              <a:t>Preview In Default Browser</a:t>
            </a:r>
            <a:r>
              <a:rPr lang="ko-KR" altLang="en-US" sz="1400" dirty="0"/>
              <a:t>를 누르면 바로 웹페이지에서 확인할 수 있다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</a:t>
            </a:r>
            <a:r>
              <a:rPr lang="en-US" altLang="ko-KR" dirty="0"/>
              <a:t>(5)</a:t>
            </a:r>
            <a:r>
              <a:rPr lang="ko-KR" altLang="en-US" dirty="0"/>
              <a:t> 좌측 사이드 바 하단의 톱니바퀴 클릭하여 설정에 들어간다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     </a:t>
            </a:r>
            <a:r>
              <a:rPr lang="en-US" altLang="ko-KR" dirty="0"/>
              <a:t>(6)</a:t>
            </a:r>
            <a:r>
              <a:rPr lang="ko-KR" altLang="en-US" dirty="0"/>
              <a:t> 텍스트 편집기 </a:t>
            </a:r>
            <a:r>
              <a:rPr lang="en-US" altLang="ko-KR" dirty="0"/>
              <a:t>-&gt; </a:t>
            </a:r>
            <a:r>
              <a:rPr lang="ko-KR" altLang="en-US" dirty="0"/>
              <a:t>글꼴에서 </a:t>
            </a:r>
            <a:r>
              <a:rPr lang="en-US" altLang="ko-KR" dirty="0"/>
              <a:t>Font Size</a:t>
            </a:r>
            <a:r>
              <a:rPr lang="ko-KR" altLang="en-US" dirty="0"/>
              <a:t>를 보기 편한 크기로 변경할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93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C5A391-95FB-A62F-9399-A1FF3D90EBE7}"/>
              </a:ext>
            </a:extLst>
          </p:cNvPr>
          <p:cNvSpPr/>
          <p:nvPr/>
        </p:nvSpPr>
        <p:spPr>
          <a:xfrm>
            <a:off x="307571" y="1177117"/>
            <a:ext cx="7882840" cy="50930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Style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254" y="1194022"/>
            <a:ext cx="118881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텍스트 꾸미기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&lt;h3&gt;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텍스트 꾸미기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&lt;p&gt;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&lt;b&gt;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진하게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&lt;strong&gt;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중요한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&lt;/strong&gt;&lt;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강조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&gt;&lt;b&gt;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진하게 이탤릭으로 강조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&lt;/b&gt;&lt;/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보통문자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&lt;small&gt;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한 단계 작은 문자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&lt;/small&gt;&lt;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&lt;del&gt;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&lt;/del&gt;&lt;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&lt;ins&gt;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추가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&lt;/ins&gt;&lt;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보통문자의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&lt;sup&gt;</a:t>
            </a: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윗첨자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&lt;/sup&gt;&lt;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보통문자의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&lt;sub&gt;</a:t>
            </a: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아랫첨자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&lt;/sub&gt;&lt;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&lt;mark&gt;</a:t>
            </a: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하이라이팅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&lt;/mark&gt;&lt;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&lt;/p&gt;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1041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7571" y="1177117"/>
            <a:ext cx="5788429" cy="40349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574AE-A1EB-0CF8-CBA4-8BC74F68F6B2}"/>
              </a:ext>
            </a:extLst>
          </p:cNvPr>
          <p:cNvSpPr txBox="1"/>
          <p:nvPr/>
        </p:nvSpPr>
        <p:spPr>
          <a:xfrm>
            <a:off x="377660" y="5206739"/>
            <a:ext cx="9628489" cy="11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진하게</a:t>
            </a:r>
            <a:r>
              <a:rPr lang="en-US" altLang="ko-KR" dirty="0"/>
              <a:t>, </a:t>
            </a:r>
            <a:r>
              <a:rPr lang="ko-KR" altLang="en-US" dirty="0"/>
              <a:t>강조</a:t>
            </a:r>
            <a:r>
              <a:rPr lang="en-US" altLang="ko-KR" dirty="0"/>
              <a:t>, </a:t>
            </a:r>
            <a:r>
              <a:rPr lang="ko-KR" altLang="en-US" dirty="0"/>
              <a:t>한단계 작게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위 첨자</a:t>
            </a:r>
            <a:r>
              <a:rPr lang="en-US" altLang="ko-KR" dirty="0"/>
              <a:t>,</a:t>
            </a:r>
            <a:r>
              <a:rPr lang="ko-KR" altLang="en-US" dirty="0"/>
              <a:t> 아래 첨자</a:t>
            </a:r>
            <a:r>
              <a:rPr lang="en-US" altLang="ko-KR" dirty="0"/>
              <a:t>, </a:t>
            </a:r>
            <a:r>
              <a:rPr lang="ko-KR" altLang="en-US" dirty="0" err="1"/>
              <a:t>하이라이팅</a:t>
            </a:r>
            <a:r>
              <a:rPr lang="ko-KR" altLang="en-US" dirty="0"/>
              <a:t> 등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다양한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style</a:t>
            </a:r>
            <a:r>
              <a:rPr lang="ko-KR" altLang="en-US" dirty="0"/>
              <a:t>태그를 확인해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ABCE57-11FE-DBDA-E49F-AF6D5F73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83" y="1277403"/>
            <a:ext cx="5505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6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C5A391-95FB-A62F-9399-A1FF3D90EBE7}"/>
              </a:ext>
            </a:extLst>
          </p:cNvPr>
          <p:cNvSpPr/>
          <p:nvPr/>
        </p:nvSpPr>
        <p:spPr>
          <a:xfrm>
            <a:off x="307571" y="1177117"/>
            <a:ext cx="7882840" cy="50930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image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254" y="1194022"/>
            <a:ext cx="118881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이미지 삽입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&lt;h3&gt;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이미지 삽입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엘비스 </a:t>
            </a: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프레슬리의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사진입니다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.&lt;/p&gt;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="media/Elvis1.jpg" width="150" height="200"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alt="Elvis"&gt;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="media/jun.jpg" width="80" height="100"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alt="</a:t>
            </a: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사진없음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="http://img.naver.net/static/www/u/2013/0731/nmms_224940510.gif"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alt="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사진 주소 변경됨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width="100" height="100"&gt;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1F1A7-25A9-6184-1F03-BA38AF980577}"/>
              </a:ext>
            </a:extLst>
          </p:cNvPr>
          <p:cNvSpPr txBox="1"/>
          <p:nvPr/>
        </p:nvSpPr>
        <p:spPr>
          <a:xfrm>
            <a:off x="8190411" y="2418581"/>
            <a:ext cx="5172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img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이미지의 경로를 지정하거나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웹페이지 주소를 이용하여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alt</a:t>
            </a:r>
            <a:r>
              <a:rPr lang="en-US" altLang="ko-KR" dirty="0"/>
              <a:t> </a:t>
            </a:r>
            <a:r>
              <a:rPr lang="ko-KR" altLang="en-US" dirty="0"/>
              <a:t>는 이미지가 경로에 없거나 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주소가 변경되었을 때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width,</a:t>
            </a:r>
            <a:r>
              <a:rPr lang="ko-KR" altLang="en-US" b="1" dirty="0"/>
              <a:t> </a:t>
            </a:r>
            <a:r>
              <a:rPr lang="en-US" altLang="ko-KR" b="1" dirty="0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는가로세로</a:t>
            </a:r>
            <a:r>
              <a:rPr lang="ko-KR" altLang="en-US" dirty="0"/>
              <a:t> 크기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89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7572" y="1177117"/>
            <a:ext cx="5622966" cy="40349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image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574AE-A1EB-0CF8-CBA4-8BC74F68F6B2}"/>
              </a:ext>
            </a:extLst>
          </p:cNvPr>
          <p:cNvSpPr txBox="1"/>
          <p:nvPr/>
        </p:nvSpPr>
        <p:spPr>
          <a:xfrm>
            <a:off x="377660" y="5206739"/>
            <a:ext cx="9628489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지정된 경로의 폴더에 있는 이미지가 출력됨을 확인하고</a:t>
            </a:r>
            <a:r>
              <a:rPr lang="en-US" altLang="ko-KR" dirty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이미지가 없거나</a:t>
            </a:r>
            <a:r>
              <a:rPr lang="en-US" altLang="ko-KR" dirty="0"/>
              <a:t>, </a:t>
            </a:r>
            <a:r>
              <a:rPr lang="ko-KR" altLang="en-US" dirty="0"/>
              <a:t>주소가 변경되면 오류 메시지가 출력됨을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32A343-F212-37F0-7FCF-AB06BAA7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26" y="1338263"/>
            <a:ext cx="5156291" cy="37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00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1060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code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1249681"/>
            <a:ext cx="9905998" cy="435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1" dirty="0"/>
              <a:t>3) Vs code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html</a:t>
            </a:r>
            <a:r>
              <a:rPr lang="ko-KR" altLang="en-US" sz="2400" b="1" dirty="0"/>
              <a:t>파일 생성하기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       </a:t>
            </a:r>
            <a:r>
              <a:rPr lang="en-US" altLang="ko-KR" dirty="0"/>
              <a:t>(1) </a:t>
            </a:r>
            <a:r>
              <a:rPr lang="ko-KR" altLang="en-US" dirty="0"/>
              <a:t>파일들을 저장할 폴더를 원하는 위치에 생성한다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(2) </a:t>
            </a:r>
            <a:r>
              <a:rPr lang="ko-KR" altLang="en-US" dirty="0"/>
              <a:t>좌측 사이드 바의 </a:t>
            </a:r>
            <a:r>
              <a:rPr lang="en-US" altLang="ko-KR" dirty="0"/>
              <a:t>Open Folder </a:t>
            </a:r>
            <a:r>
              <a:rPr lang="ko-KR" altLang="en-US" dirty="0"/>
              <a:t>클릭한다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(3) </a:t>
            </a:r>
            <a:r>
              <a:rPr lang="ko-KR" altLang="en-US" dirty="0"/>
              <a:t>생성한 폴더로 위치를 지정한다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(4) </a:t>
            </a:r>
            <a:r>
              <a:rPr lang="ko-KR" altLang="en-US" dirty="0"/>
              <a:t>마우스 우 클릭으로 새 파일 클릭한다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(5) </a:t>
            </a:r>
            <a:r>
              <a:rPr lang="ko-KR" altLang="en-US" dirty="0"/>
              <a:t>원하는 파일명</a:t>
            </a:r>
            <a:r>
              <a:rPr lang="en-US" altLang="ko-KR" dirty="0"/>
              <a:t>.html</a:t>
            </a:r>
            <a:r>
              <a:rPr lang="ko-KR" altLang="en-US" dirty="0"/>
              <a:t>으로 새 파일을 생성한다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(</a:t>
            </a:r>
            <a:r>
              <a:rPr lang="ko-KR" altLang="en-US" dirty="0" err="1"/>
              <a:t>확장자명</a:t>
            </a:r>
            <a:r>
              <a:rPr lang="ko-KR" altLang="en-US" dirty="0"/>
              <a:t> </a:t>
            </a:r>
            <a:r>
              <a:rPr lang="en-US" altLang="ko-KR" dirty="0"/>
              <a:t>.html</a:t>
            </a:r>
            <a:r>
              <a:rPr lang="ko-KR" altLang="en-US" dirty="0"/>
              <a:t>을 꼭 붙여야 </a:t>
            </a:r>
            <a:r>
              <a:rPr lang="en-US" altLang="ko-KR" dirty="0"/>
              <a:t>html</a:t>
            </a:r>
            <a:r>
              <a:rPr lang="ko-KR" altLang="en-US" dirty="0"/>
              <a:t>파일로 생성이 된다</a:t>
            </a:r>
            <a:r>
              <a:rPr lang="en-US" altLang="ko-KR" dirty="0"/>
              <a:t>.)</a:t>
            </a:r>
          </a:p>
          <a:p>
            <a:pPr>
              <a:lnSpc>
                <a:spcPct val="17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047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1060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code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1249681"/>
            <a:ext cx="9905998" cy="472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1" dirty="0"/>
              <a:t>4) Vs code</a:t>
            </a:r>
            <a:r>
              <a:rPr lang="ko-KR" altLang="en-US" sz="2400" b="1" dirty="0"/>
              <a:t>에서 자주 사용할 단축키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(1) Html </a:t>
            </a:r>
            <a:r>
              <a:rPr lang="ko-KR" altLang="en-US" dirty="0"/>
              <a:t>기본 틀 생성 </a:t>
            </a:r>
            <a:r>
              <a:rPr lang="en-US" altLang="ko-KR" dirty="0"/>
              <a:t> ! + tab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(</a:t>
            </a:r>
            <a:r>
              <a:rPr lang="ko-KR" altLang="en-US" sz="1400" dirty="0"/>
              <a:t>안된다면 설정에서 </a:t>
            </a:r>
            <a:r>
              <a:rPr lang="en-US" altLang="ko-KR" sz="1400" dirty="0"/>
              <a:t>Emmet: Trigger Expansion On Tab </a:t>
            </a:r>
            <a:r>
              <a:rPr lang="ko-KR" altLang="en-US" sz="1400" dirty="0"/>
              <a:t>체크하기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(2) </a:t>
            </a:r>
            <a:r>
              <a:rPr lang="ko-KR" altLang="en-US" dirty="0"/>
              <a:t>인터페이스 확대</a:t>
            </a:r>
            <a:r>
              <a:rPr lang="en-US" altLang="ko-KR" dirty="0"/>
              <a:t>/</a:t>
            </a:r>
            <a:r>
              <a:rPr lang="ko-KR" altLang="en-US" dirty="0"/>
              <a:t>축소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ctrl + +/-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(3) </a:t>
            </a:r>
            <a:r>
              <a:rPr lang="ko-KR" altLang="en-US" dirty="0"/>
              <a:t>주석처리 </a:t>
            </a:r>
            <a:r>
              <a:rPr lang="en-US" altLang="ko-KR" dirty="0"/>
              <a:t>: Ctrl + / 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(4) </a:t>
            </a:r>
            <a:r>
              <a:rPr lang="ko-KR" altLang="en-US" dirty="0"/>
              <a:t>들여쓰기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(5) </a:t>
            </a:r>
            <a:r>
              <a:rPr lang="ko-KR" altLang="en-US" dirty="0" err="1"/>
              <a:t>내어쓰기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Shift + Tab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(6) </a:t>
            </a:r>
            <a:r>
              <a:rPr lang="ko-KR" altLang="en-US" dirty="0"/>
              <a:t>아래에 줄 삽입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Ctrl + Enter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          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태그 사이에 내용을 입력 후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 바로 다음 줄로 넘어갈 수 있어서 가장 유용했다</a:t>
            </a:r>
            <a:r>
              <a:rPr lang="en-US" altLang="ko-KR" sz="1400" dirty="0">
                <a:sym typeface="Wingdings" panose="05000000000000000000" pitchFamily="2" charset="2"/>
              </a:rPr>
              <a:t>.)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(7) </a:t>
            </a:r>
            <a:r>
              <a:rPr lang="ko-KR" altLang="en-US" dirty="0"/>
              <a:t>줄 복사 </a:t>
            </a:r>
            <a:r>
              <a:rPr lang="en-US" altLang="ko-KR" dirty="0"/>
              <a:t>: Alt + Shift + </a:t>
            </a:r>
            <a:r>
              <a:rPr lang="ko-KR" altLang="en-US" dirty="0"/>
              <a:t>↑ ↓</a:t>
            </a:r>
            <a:endParaRPr lang="en-US" altLang="ko-KR" dirty="0"/>
          </a:p>
          <a:p>
            <a:pPr>
              <a:lnSpc>
                <a:spcPct val="17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655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70949" y="159116"/>
            <a:ext cx="84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93D2EA-1F8B-21B7-87E0-DEA38A23391B}"/>
              </a:ext>
            </a:extLst>
          </p:cNvPr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B54327-50A4-23EE-ACE1-87963713D2B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EB7683-D620-21E4-AA60-F947878E4DC4}"/>
              </a:ext>
            </a:extLst>
          </p:cNvPr>
          <p:cNvSpPr txBox="1"/>
          <p:nvPr/>
        </p:nvSpPr>
        <p:spPr>
          <a:xfrm>
            <a:off x="5125673" y="1227429"/>
            <a:ext cx="6723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Html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-</a:t>
            </a:r>
            <a:r>
              <a:rPr lang="ko-KR" altLang="en-US" sz="1400" dirty="0"/>
              <a:t>웹문서를 만들기 위하여 사용하는 기본적인 웹 언어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</a:t>
            </a:r>
            <a:r>
              <a:rPr lang="ko-KR" altLang="en-US" sz="1400" dirty="0"/>
              <a:t>웹페이지에서 제목 이미지 동영상 문단 표 등을 정의하고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ko-KR" altLang="en-US" sz="1400" dirty="0"/>
              <a:t>그 구조와 의미를 부여하는 정적언어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웹이 구조를 담당한다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2000" b="1" dirty="0"/>
              <a:t>CSS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마크업 언어가 실제 표시되는 방법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색상</a:t>
            </a:r>
            <a:r>
              <a:rPr lang="en-US" altLang="ko-KR" sz="1400" dirty="0"/>
              <a:t>,</a:t>
            </a:r>
            <a:r>
              <a:rPr lang="ko-KR" altLang="en-US" sz="1400" dirty="0"/>
              <a:t> 레이아웃</a:t>
            </a:r>
            <a:r>
              <a:rPr lang="en-US" altLang="ko-KR" sz="1400" dirty="0"/>
              <a:t>,</a:t>
            </a:r>
            <a:r>
              <a:rPr lang="ko-KR" altLang="en-US" sz="1400" dirty="0"/>
              <a:t> 크기</a:t>
            </a:r>
            <a:r>
              <a:rPr lang="en-US" altLang="ko-KR" sz="1400" dirty="0"/>
              <a:t>,</a:t>
            </a:r>
            <a:r>
              <a:rPr lang="ko-KR" altLang="en-US" sz="1400" dirty="0"/>
              <a:t> 폰트 등을 지정하여 콘텐츠의 구조를 꾸며주는 정적언어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웹의 시각적인 표현을 담당한다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2000" b="1" dirty="0"/>
              <a:t>JS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-Html </a:t>
            </a:r>
            <a:r>
              <a:rPr lang="ko-KR" altLang="en-US" sz="1400" dirty="0"/>
              <a:t>문서의 정적이고 단조로운 한계를 극복하기 위해 브라우저 자체에서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</a:t>
            </a:r>
            <a:r>
              <a:rPr lang="ko-KR" altLang="en-US" sz="1400" dirty="0"/>
              <a:t>내장된 해석기능을 이용한 클라이언트 기반의 일종의 스크립트언어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</a:t>
            </a:r>
            <a:r>
              <a:rPr lang="ko-KR" altLang="en-US" sz="1400" dirty="0"/>
              <a:t>웹의 동작 처리 담당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600" dirty="0"/>
          </a:p>
        </p:txBody>
      </p:sp>
      <p:graphicFrame>
        <p:nvGraphicFramePr>
          <p:cNvPr id="33" name="다이어그램 32">
            <a:extLst>
              <a:ext uri="{FF2B5EF4-FFF2-40B4-BE49-F238E27FC236}">
                <a16:creationId xmlns:a16="http://schemas.microsoft.com/office/drawing/2014/main" id="{644EA787-EE6F-7349-FF0A-FD8AA5181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962449"/>
              </p:ext>
            </p:extLst>
          </p:nvPr>
        </p:nvGraphicFramePr>
        <p:xfrm>
          <a:off x="307571" y="1177118"/>
          <a:ext cx="4625156" cy="481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7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1060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1249681"/>
            <a:ext cx="9905998" cy="462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400" b="1" dirty="0"/>
              <a:t>Html</a:t>
            </a:r>
            <a:r>
              <a:rPr lang="ko-KR" altLang="en-US" sz="2400" b="1" dirty="0"/>
              <a:t>에서 자주 사용되는 </a:t>
            </a:r>
            <a:r>
              <a:rPr lang="en-US" altLang="ko-KR" sz="2400" b="1" dirty="0"/>
              <a:t>tag</a:t>
            </a:r>
          </a:p>
          <a:p>
            <a:pPr>
              <a:lnSpc>
                <a:spcPct val="200000"/>
              </a:lnSpc>
            </a:pPr>
            <a:r>
              <a:rPr lang="en-US" altLang="ko-KR" sz="1800" dirty="0"/>
              <a:t>     </a:t>
            </a:r>
            <a:r>
              <a:rPr lang="en-US" altLang="ko-KR" sz="1800" b="1" dirty="0"/>
              <a:t>&lt;html&gt;</a:t>
            </a:r>
            <a:r>
              <a:rPr lang="en-US" altLang="ko-KR" sz="1800" dirty="0"/>
              <a:t> : </a:t>
            </a:r>
            <a:r>
              <a:rPr lang="ko-KR" altLang="en-US" sz="1800" dirty="0"/>
              <a:t>웹페이지의 시작과 끝</a:t>
            </a:r>
            <a:r>
              <a:rPr lang="en-US" altLang="ko-KR" sz="18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en-US" altLang="ko-KR" b="1" dirty="0"/>
              <a:t>&lt;</a:t>
            </a:r>
            <a:r>
              <a:rPr lang="en-US" altLang="ko-KR" sz="1800" b="1" dirty="0"/>
              <a:t>head&gt;</a:t>
            </a:r>
            <a:r>
              <a:rPr lang="en-US" altLang="ko-KR" sz="1800" dirty="0"/>
              <a:t> : </a:t>
            </a:r>
            <a:r>
              <a:rPr lang="ko-KR" altLang="en-US" sz="1800" dirty="0"/>
              <a:t>웹페이지의 정보</a:t>
            </a:r>
            <a:r>
              <a:rPr lang="en-US" altLang="ko-KR" sz="1800" dirty="0"/>
              <a:t>,</a:t>
            </a:r>
            <a:r>
              <a:rPr lang="ko-KR" altLang="en-US" sz="1800" dirty="0"/>
              <a:t> 문서에서 사용할 외부 파일들을 링크할 때 사용한다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en-US" altLang="ko-KR" sz="1800" b="1" dirty="0"/>
              <a:t>&lt;title&gt;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문서의 제목으로</a:t>
            </a:r>
            <a:r>
              <a:rPr lang="en-US" altLang="ko-KR" sz="1800" dirty="0"/>
              <a:t>,</a:t>
            </a:r>
            <a:r>
              <a:rPr lang="ko-KR" altLang="en-US" sz="1800" dirty="0"/>
              <a:t> 웹 브라우저의 제목표시줄에 표시된다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en-US" altLang="ko-KR" sz="1800" b="1" dirty="0"/>
              <a:t>&lt;body&gt; </a:t>
            </a:r>
            <a:r>
              <a:rPr lang="en-US" altLang="ko-KR" sz="1800" dirty="0"/>
              <a:t>: </a:t>
            </a:r>
            <a:r>
              <a:rPr lang="ko-KR" altLang="en-US" sz="1800" dirty="0"/>
              <a:t>브라우저에 실제 표시되는 내용</a:t>
            </a:r>
            <a:r>
              <a:rPr lang="en-US" altLang="ko-KR" sz="18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en-US" altLang="ko-KR" sz="1800" b="1" dirty="0"/>
              <a:t>&lt;meta&gt; </a:t>
            </a:r>
            <a:r>
              <a:rPr lang="en-US" altLang="ko-KR" sz="1800" dirty="0"/>
              <a:t>: </a:t>
            </a:r>
            <a:r>
              <a:rPr lang="ko-KR" altLang="en-US" sz="1800" dirty="0"/>
              <a:t>문자 인코딩 및 문서 키워드</a:t>
            </a:r>
            <a:r>
              <a:rPr lang="en-US" altLang="ko-KR" sz="1800" dirty="0"/>
              <a:t>,</a:t>
            </a:r>
            <a:r>
              <a:rPr lang="ko-KR" altLang="en-US" sz="1800" dirty="0"/>
              <a:t> 요약정보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en-US" altLang="ko-KR" sz="1800" b="1" dirty="0"/>
              <a:t>&lt;meta charset=“utf-8”&gt; </a:t>
            </a:r>
            <a:r>
              <a:rPr lang="en-US" altLang="ko-KR" sz="1800" dirty="0"/>
              <a:t>: </a:t>
            </a:r>
            <a:r>
              <a:rPr lang="ko-KR" altLang="en-US" sz="1800" dirty="0"/>
              <a:t>웹페이지의 문자 인코딩 방식을 </a:t>
            </a:r>
            <a:r>
              <a:rPr lang="en-US" altLang="ko-KR" sz="1800" dirty="0"/>
              <a:t>utf-8</a:t>
            </a:r>
            <a:r>
              <a:rPr lang="ko-KR" altLang="en-US" sz="1800" dirty="0"/>
              <a:t>로 지정한다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>
                <a:sym typeface="Wingdings" panose="05000000000000000000" pitchFamily="2" charset="2"/>
              </a:rPr>
              <a:t>   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2607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1060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1249681"/>
            <a:ext cx="99059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en-US" altLang="ko-KR" b="1" dirty="0"/>
              <a:t>&lt;p&gt;</a:t>
            </a:r>
            <a:r>
              <a:rPr lang="en-US" altLang="ko-KR" dirty="0"/>
              <a:t> </a:t>
            </a:r>
            <a:r>
              <a:rPr lang="en-US" altLang="ko-KR" sz="1800" dirty="0"/>
              <a:t>: p</a:t>
            </a:r>
            <a:r>
              <a:rPr lang="ko-KR" altLang="en-US" sz="1800" dirty="0"/>
              <a:t>태그는 여러 개의 빈칸은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여러 줄은 한 줄에 붙여 출력된다</a:t>
            </a:r>
            <a:r>
              <a:rPr lang="en-US" altLang="ko-KR" sz="1800" dirty="0"/>
              <a:t>.</a:t>
            </a:r>
            <a:endParaRPr lang="en-US" altLang="ko-KR" b="0" dirty="0">
              <a:solidFill>
                <a:srgbClr val="7CA66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en-US" altLang="ko-KR" b="1" dirty="0"/>
              <a:t>&lt;pre&gt; </a:t>
            </a:r>
            <a:r>
              <a:rPr lang="en-US" altLang="ko-KR" sz="1800" dirty="0"/>
              <a:t>: pre</a:t>
            </a:r>
            <a:r>
              <a:rPr lang="ko-KR" altLang="en-US" sz="1800" dirty="0"/>
              <a:t>태그를 사용하면 </a:t>
            </a:r>
            <a:r>
              <a:rPr lang="en-US" altLang="ko-KR" sz="1800" dirty="0"/>
              <a:t>p</a:t>
            </a:r>
            <a:r>
              <a:rPr lang="ko-KR" altLang="en-US" sz="1800" dirty="0"/>
              <a:t>태그와 달리 사용자가 입력한 그대로 출력된다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ko-KR" alt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en-US" altLang="ko-KR" b="1" dirty="0"/>
              <a:t>&lt;</a:t>
            </a:r>
            <a:r>
              <a:rPr lang="en-US" altLang="ko-KR" b="1" dirty="0" err="1"/>
              <a:t>hr</a:t>
            </a:r>
            <a:r>
              <a:rPr lang="en-US" altLang="ko-KR" b="1" dirty="0"/>
              <a:t>&gt; </a:t>
            </a:r>
            <a:r>
              <a:rPr lang="en-US" altLang="ko-KR" dirty="0"/>
              <a:t>: </a:t>
            </a:r>
            <a:r>
              <a:rPr lang="ko-KR" altLang="en-US" dirty="0"/>
              <a:t>밑줄을 긋는 태그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en-US" altLang="ko-KR" b="1" dirty="0"/>
              <a:t>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r>
              <a:rPr lang="ko-KR" altLang="en-US" b="1" dirty="0"/>
              <a:t> </a:t>
            </a:r>
            <a:r>
              <a:rPr lang="en-US" altLang="ko-KR" dirty="0"/>
              <a:t>: Enter</a:t>
            </a:r>
            <a:r>
              <a:rPr lang="ko-KR" altLang="en-US" dirty="0"/>
              <a:t>로 문장을 띄우는 기능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&lt;div&gt; </a:t>
            </a:r>
            <a:r>
              <a:rPr lang="ko-KR" altLang="en-US" b="1" dirty="0"/>
              <a:t>와</a:t>
            </a:r>
            <a:r>
              <a:rPr lang="en-US" altLang="ko-KR" b="1" dirty="0"/>
              <a:t> &lt;span&gt;</a:t>
            </a:r>
            <a:r>
              <a:rPr lang="en-US" altLang="ko-KR" dirty="0"/>
              <a:t> </a:t>
            </a:r>
            <a:r>
              <a:rPr lang="en-US" altLang="ko-KR" sz="1800" dirty="0"/>
              <a:t>: </a:t>
            </a:r>
            <a:r>
              <a:rPr lang="ko-KR" altLang="en-US" dirty="0"/>
              <a:t>컨텐츠들을 어떤 목적에 따라 묶어야 할 때 사용한다</a:t>
            </a:r>
            <a:r>
              <a:rPr lang="en-US" altLang="ko-KR" sz="1600" dirty="0"/>
              <a:t>.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		      div</a:t>
            </a:r>
            <a:r>
              <a:rPr lang="ko-KR" altLang="en-US" sz="1800" dirty="0"/>
              <a:t>태그는 </a:t>
            </a:r>
            <a:r>
              <a:rPr lang="ko-KR" altLang="en-US" dirty="0"/>
              <a:t>브라우저 전체 공간에 대해 분할 </a:t>
            </a:r>
            <a:r>
              <a:rPr lang="en-US" altLang="ko-KR" dirty="0"/>
              <a:t>(</a:t>
            </a:r>
            <a:r>
              <a:rPr lang="ko-KR" altLang="en-US" dirty="0"/>
              <a:t>블록 형식</a:t>
            </a:r>
            <a:r>
              <a:rPr lang="en-US" altLang="ko-KR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dirty="0"/>
              <a:t>		      s</a:t>
            </a:r>
            <a:r>
              <a:rPr lang="en-US" altLang="ko-KR" sz="1800" dirty="0"/>
              <a:t>pan</a:t>
            </a:r>
            <a:r>
              <a:rPr lang="ko-KR" altLang="en-US" sz="1800" dirty="0"/>
              <a:t>태그는 브라우저의 일부 영역만 분할 </a:t>
            </a:r>
            <a:r>
              <a:rPr lang="en-US" altLang="ko-KR" dirty="0"/>
              <a:t>(</a:t>
            </a:r>
            <a:r>
              <a:rPr lang="ko-KR" altLang="en-US" dirty="0"/>
              <a:t>인라인 형식</a:t>
            </a:r>
            <a:r>
              <a:rPr lang="en-US" altLang="ko-KR" dirty="0"/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19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D8BFE77-28D2-EB2A-3DE8-24AC75762100}"/>
              </a:ext>
            </a:extLst>
          </p:cNvPr>
          <p:cNvSpPr/>
          <p:nvPr/>
        </p:nvSpPr>
        <p:spPr>
          <a:xfrm>
            <a:off x="1280162" y="3665988"/>
            <a:ext cx="8933405" cy="21308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1060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1249681"/>
            <a:ext cx="9905998" cy="562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b="1" dirty="0"/>
              <a:t>&lt;a&gt; </a:t>
            </a:r>
            <a:r>
              <a:rPr lang="en-US" altLang="ko-KR" dirty="0"/>
              <a:t>: anchor, </a:t>
            </a:r>
            <a:r>
              <a:rPr lang="ko-KR" altLang="en-US" dirty="0"/>
              <a:t>웹페이지나 외부 사이트 연결</a:t>
            </a:r>
            <a:endParaRPr lang="en-US" altLang="ko-KR" dirty="0"/>
          </a:p>
          <a:p>
            <a:r>
              <a:rPr lang="en-US" altLang="ko-KR" dirty="0"/>
              <a:t>              &lt;a </a:t>
            </a:r>
            <a:r>
              <a:rPr lang="en-US" altLang="ko-KR" dirty="0" err="1"/>
              <a:t>href</a:t>
            </a:r>
            <a:r>
              <a:rPr lang="en-US" altLang="ko-KR" dirty="0"/>
              <a:t> = “</a:t>
            </a:r>
            <a:r>
              <a:rPr lang="ko-KR" altLang="en-US" dirty="0"/>
              <a:t>연결할 링크의 경로</a:t>
            </a:r>
            <a:r>
              <a:rPr lang="en-US" altLang="ko-KR" dirty="0"/>
              <a:t>“&gt; </a:t>
            </a:r>
            <a:r>
              <a:rPr lang="ko-KR" altLang="en-US" dirty="0"/>
              <a:t>내용 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              ex) &lt;h1&gt;&lt;a </a:t>
            </a:r>
            <a:r>
              <a:rPr lang="en-US" altLang="ko-KR" dirty="0" err="1"/>
              <a:t>href</a:t>
            </a:r>
            <a:r>
              <a:rPr lang="en-US" altLang="ko-KR" dirty="0"/>
              <a:t>=“index.html”&gt;WEB&lt;/a&gt;&lt;/h1&gt;</a:t>
            </a:r>
          </a:p>
          <a:p>
            <a:r>
              <a:rPr lang="ko-KR" altLang="en-US" dirty="0"/>
              <a:t>                    다른 문서나 사이트를 연결해 주는 것을 하이퍼링크 또는 링크라고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              이 링크를 만들 때 </a:t>
            </a:r>
            <a:r>
              <a:rPr lang="en-US" altLang="ko-KR" dirty="0"/>
              <a:t>&lt;a&gt;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r>
              <a:rPr lang="ko-KR" altLang="en-US" dirty="0"/>
              <a:t>링크로 사용할 텍스트나 이미지를 </a:t>
            </a:r>
            <a:r>
              <a:rPr lang="en-US" altLang="ko-KR" dirty="0"/>
              <a:t>&lt;a&gt;</a:t>
            </a:r>
            <a:r>
              <a:rPr lang="ko-KR" altLang="en-US" dirty="0"/>
              <a:t>로 묶고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                 </a:t>
            </a:r>
            <a:r>
              <a:rPr lang="en-US" altLang="ko-KR" dirty="0" err="1"/>
              <a:t>href</a:t>
            </a:r>
            <a:r>
              <a:rPr lang="ko-KR" altLang="en-US" dirty="0"/>
              <a:t>속성을 이용해 연결할 웹 페이지의 이름이나 웹사이트 주소를 지정하면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b="1" dirty="0"/>
              <a:t>&lt;a&gt;</a:t>
            </a:r>
            <a:r>
              <a:rPr lang="ko-KR" altLang="en-US" b="1" dirty="0"/>
              <a:t>에서</a:t>
            </a:r>
            <a:r>
              <a:rPr lang="en-US" altLang="ko-KR" b="1" dirty="0"/>
              <a:t> </a:t>
            </a:r>
            <a:r>
              <a:rPr lang="ko-KR" altLang="en-US" b="1" dirty="0"/>
              <a:t>사용할 수 있는 속성 값</a:t>
            </a:r>
            <a:r>
              <a:rPr lang="en-US" altLang="ko-KR" dirty="0"/>
              <a:t>           </a:t>
            </a:r>
          </a:p>
          <a:p>
            <a:r>
              <a:rPr lang="en-US" altLang="ko-KR" dirty="0"/>
              <a:t>       target : </a:t>
            </a:r>
            <a:r>
              <a:rPr lang="ko-KR" altLang="en-US" dirty="0"/>
              <a:t>새 창 </a:t>
            </a:r>
            <a:r>
              <a:rPr lang="en-US" altLang="ko-KR" dirty="0"/>
              <a:t>or </a:t>
            </a:r>
            <a:r>
              <a:rPr lang="ko-KR" altLang="en-US" dirty="0"/>
              <a:t>새 탭에서 링크를 열 때 사용</a:t>
            </a:r>
            <a:endParaRPr lang="en-US" altLang="ko-KR" dirty="0"/>
          </a:p>
          <a:p>
            <a:r>
              <a:rPr lang="en-US" altLang="ko-KR" dirty="0"/>
              <a:t>       _blank :</a:t>
            </a:r>
            <a:r>
              <a:rPr lang="ko-KR" altLang="en-US" dirty="0"/>
              <a:t>새로운 탭</a:t>
            </a:r>
            <a:r>
              <a:rPr lang="en-US" altLang="ko-KR" dirty="0"/>
              <a:t>,</a:t>
            </a:r>
            <a:r>
              <a:rPr lang="ko-KR" altLang="en-US" dirty="0"/>
              <a:t>창</a:t>
            </a:r>
            <a:r>
              <a:rPr lang="en-US" altLang="ko-KR" dirty="0"/>
              <a:t>,  _self : </a:t>
            </a:r>
            <a:r>
              <a:rPr lang="ko-KR" altLang="en-US" dirty="0"/>
              <a:t>현재 탭</a:t>
            </a:r>
            <a:r>
              <a:rPr lang="en-US" altLang="ko-KR" dirty="0"/>
              <a:t>,</a:t>
            </a:r>
            <a:r>
              <a:rPr lang="ko-KR" altLang="en-US" dirty="0"/>
              <a:t>창</a:t>
            </a:r>
            <a:endParaRPr lang="en-US" altLang="ko-KR" dirty="0"/>
          </a:p>
          <a:p>
            <a:r>
              <a:rPr lang="en-US" altLang="ko-KR" dirty="0"/>
              <a:t>       _parent :</a:t>
            </a:r>
            <a:r>
              <a:rPr lang="ko-KR" altLang="en-US" dirty="0"/>
              <a:t>현재 화면을 불러낸 부모 탭</a:t>
            </a:r>
            <a:r>
              <a:rPr lang="en-US" altLang="ko-KR" dirty="0"/>
              <a:t>,  _top : </a:t>
            </a:r>
            <a:r>
              <a:rPr lang="ko-KR" altLang="en-US" dirty="0"/>
              <a:t>최상위 탭</a:t>
            </a:r>
            <a:r>
              <a:rPr lang="en-US" altLang="ko-KR" dirty="0"/>
              <a:t>,</a:t>
            </a:r>
            <a:r>
              <a:rPr lang="ko-KR" altLang="en-US" dirty="0"/>
              <a:t>창</a:t>
            </a:r>
            <a:endParaRPr lang="en-US" altLang="ko-KR" dirty="0"/>
          </a:p>
          <a:p>
            <a:r>
              <a:rPr lang="en-US" altLang="ko-KR" dirty="0"/>
              <a:t>       title : </a:t>
            </a:r>
            <a:r>
              <a:rPr lang="ko-KR" altLang="en-US" dirty="0"/>
              <a:t>링크의 </a:t>
            </a:r>
            <a:r>
              <a:rPr lang="ko-KR" altLang="en-US" dirty="0" err="1"/>
              <a:t>툴팁을</a:t>
            </a:r>
            <a:r>
              <a:rPr lang="ko-KR" altLang="en-US" dirty="0"/>
              <a:t> 표시</a:t>
            </a:r>
            <a:r>
              <a:rPr lang="en-US" altLang="ko-KR" dirty="0"/>
              <a:t> (</a:t>
            </a:r>
            <a:r>
              <a:rPr lang="ko-KR" altLang="en-US" dirty="0"/>
              <a:t>커서를 올렸을 때 나오는 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id : </a:t>
            </a:r>
            <a:r>
              <a:rPr lang="ko-KR" altLang="en-US" dirty="0"/>
              <a:t>같은 페이지안에서 이동할 때 사용</a:t>
            </a:r>
            <a:endParaRPr lang="en-US" altLang="ko-KR" dirty="0"/>
          </a:p>
          <a:p>
            <a:r>
              <a:rPr lang="en-US" altLang="ko-KR" dirty="0"/>
              <a:t>     ex)&lt;p&gt;&lt;a </a:t>
            </a:r>
            <a:r>
              <a:rPr lang="en-US" altLang="ko-KR" dirty="0" err="1"/>
              <a:t>href</a:t>
            </a:r>
            <a:r>
              <a:rPr lang="en-US" altLang="ko-KR" dirty="0"/>
              <a:t>=</a:t>
            </a:r>
            <a:r>
              <a:rPr lang="en-US" altLang="ko-KR" dirty="0">
                <a:hlinkClick r:id="rId2"/>
              </a:rPr>
              <a:t>“https://www.naver.com/</a:t>
            </a:r>
            <a:r>
              <a:rPr lang="en-US" altLang="ko-KR" dirty="0"/>
              <a:t>” target = “_blank” title = “html5 specification”&gt;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    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757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1060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1249681"/>
            <a:ext cx="990599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b="1" dirty="0"/>
              <a:t>&lt;</a:t>
            </a:r>
            <a:r>
              <a:rPr lang="en-US" altLang="ko-KR" b="1" dirty="0" err="1"/>
              <a:t>img</a:t>
            </a:r>
            <a:r>
              <a:rPr lang="en-US" altLang="ko-KR" b="1" dirty="0"/>
              <a:t>&gt;</a:t>
            </a:r>
            <a:r>
              <a:rPr lang="en-US" altLang="ko-KR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웹</a:t>
            </a:r>
            <a:r>
              <a:rPr lang="en-US" altLang="ko-KR" sz="1800" dirty="0"/>
              <a:t> </a:t>
            </a:r>
            <a:r>
              <a:rPr lang="ko-KR" altLang="en-US" sz="1800" dirty="0"/>
              <a:t>페이지에서 이미지를 출력한다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                  이미지를 직접 다운로드한 뒤 파일 경로를 삽입하는 방법과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                  다른 웹페이지의 이미지 주소를 복사해서 삽입하는 방법이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         </a:t>
            </a:r>
            <a:r>
              <a:rPr lang="en-US" altLang="ko-KR" b="0" dirty="0" err="1">
                <a:effectLst/>
                <a:latin typeface="+mn-ea"/>
              </a:rPr>
              <a:t>img</a:t>
            </a:r>
            <a:r>
              <a:rPr lang="en-US" altLang="ko-KR" b="0" dirty="0">
                <a:effectLst/>
                <a:latin typeface="+mn-ea"/>
              </a:rPr>
              <a:t> </a:t>
            </a:r>
            <a:r>
              <a:rPr lang="en-US" altLang="ko-KR" b="0" dirty="0" err="1">
                <a:effectLst/>
                <a:latin typeface="+mn-ea"/>
              </a:rPr>
              <a:t>src</a:t>
            </a:r>
            <a:r>
              <a:rPr lang="en-US" altLang="ko-KR" b="0" dirty="0">
                <a:effectLst/>
                <a:latin typeface="+mn-ea"/>
              </a:rPr>
              <a:t>=＂</a:t>
            </a:r>
            <a:r>
              <a:rPr lang="ko-KR" altLang="en-US" b="0" dirty="0">
                <a:effectLst/>
                <a:latin typeface="+mn-ea"/>
              </a:rPr>
              <a:t>이미지 파일 경로</a:t>
            </a:r>
            <a:r>
              <a:rPr lang="en-US" altLang="ko-KR" b="0" dirty="0">
                <a:effectLst/>
                <a:latin typeface="+mn-ea"/>
              </a:rPr>
              <a:t>＂ </a:t>
            </a:r>
            <a:r>
              <a:rPr lang="ko-KR" altLang="en-US" b="0" dirty="0">
                <a:effectLst/>
                <a:latin typeface="+mn-ea"/>
              </a:rPr>
              <a:t>이런 식으로 활용하며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+mn-ea"/>
              </a:rPr>
              <a:t>              </a:t>
            </a:r>
            <a:r>
              <a:rPr lang="en-US" altLang="ko-KR" b="0" dirty="0">
                <a:effectLst/>
                <a:latin typeface="+mn-ea"/>
              </a:rPr>
              <a:t>width : </a:t>
            </a:r>
            <a:r>
              <a:rPr lang="ko-KR" altLang="en-US" b="0" dirty="0">
                <a:effectLst/>
                <a:latin typeface="+mn-ea"/>
              </a:rPr>
              <a:t>그림 파일의 가로 출력 크기를 설정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+mn-ea"/>
              </a:rPr>
              <a:t>              </a:t>
            </a:r>
            <a:r>
              <a:rPr lang="en-US" altLang="ko-KR" b="0" dirty="0">
                <a:effectLst/>
                <a:latin typeface="+mn-ea"/>
              </a:rPr>
              <a:t>height : </a:t>
            </a:r>
            <a:r>
              <a:rPr lang="ko-KR" altLang="en-US" b="0" dirty="0">
                <a:effectLst/>
                <a:latin typeface="+mn-ea"/>
              </a:rPr>
              <a:t>그림 파일의 세로 출력 크기를 설정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+mn-ea"/>
              </a:rPr>
              <a:t>              </a:t>
            </a:r>
            <a:r>
              <a:rPr lang="en-US" altLang="ko-KR" b="0" dirty="0">
                <a:effectLst/>
                <a:latin typeface="+mn-ea"/>
              </a:rPr>
              <a:t>alt : </a:t>
            </a:r>
            <a:r>
              <a:rPr lang="ko-KR" altLang="en-US" b="0" dirty="0">
                <a:effectLst/>
                <a:latin typeface="+mn-ea"/>
              </a:rPr>
              <a:t>사진파일의 경로가 잘못되거나 존재하지 않을 때 출력된다</a:t>
            </a:r>
            <a:r>
              <a:rPr lang="en-US" altLang="ko-KR" dirty="0">
                <a:latin typeface="+mn-ea"/>
              </a:rPr>
              <a:t>.</a:t>
            </a:r>
            <a:endParaRPr lang="ko-KR" altLang="en-US" b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703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2272</Words>
  <Application>Microsoft Office PowerPoint</Application>
  <PresentationFormat>와이드스크린</PresentationFormat>
  <Paragraphs>310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</vt:lpstr>
      <vt:lpstr>나눔스퀘어 ExtraBold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38</cp:revision>
  <dcterms:created xsi:type="dcterms:W3CDTF">2019-12-23T00:32:35Z</dcterms:created>
  <dcterms:modified xsi:type="dcterms:W3CDTF">2022-07-13T16:03:25Z</dcterms:modified>
</cp:coreProperties>
</file>