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6" r:id="rId3"/>
    <p:sldId id="397" r:id="rId4"/>
    <p:sldId id="399" r:id="rId5"/>
    <p:sldId id="400" r:id="rId6"/>
    <p:sldId id="401" r:id="rId7"/>
    <p:sldId id="402" r:id="rId8"/>
    <p:sldId id="403" r:id="rId9"/>
    <p:sldId id="404" r:id="rId10"/>
    <p:sldId id="382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FF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408" y="-3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628633" y="2490281"/>
            <a:ext cx="4934749" cy="1969770"/>
            <a:chOff x="3628633" y="1767838"/>
            <a:chExt cx="4934749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2022-07-25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628633" y="2537279"/>
              <a:ext cx="49347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JavaScript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7E11349C-5EF4-FC8F-A9C0-797A73E1C7FB}"/>
              </a:ext>
            </a:extLst>
          </p:cNvPr>
          <p:cNvSpPr/>
          <p:nvPr/>
        </p:nvSpPr>
        <p:spPr>
          <a:xfrm>
            <a:off x="332508" y="3057762"/>
            <a:ext cx="2771420" cy="138499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3702823E-2E16-2656-FDB7-465FDDAE87E3}"/>
              </a:ext>
            </a:extLst>
          </p:cNvPr>
          <p:cNvSpPr/>
          <p:nvPr/>
        </p:nvSpPr>
        <p:spPr>
          <a:xfrm>
            <a:off x="332509" y="989271"/>
            <a:ext cx="3769709" cy="120033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60551F-D854-ABB2-0E75-301EEFEB573B}"/>
              </a:ext>
            </a:extLst>
          </p:cNvPr>
          <p:cNvSpPr txBox="1"/>
          <p:nvPr/>
        </p:nvSpPr>
        <p:spPr>
          <a:xfrm>
            <a:off x="0" y="989271"/>
            <a:ext cx="4102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        for(var size=10; size&lt;=35; size+=5)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("&lt;span ");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("style = 'font-size:" + size + "</a:t>
            </a:r>
            <a:r>
              <a:rPr lang="en-US" altLang="ko-KR" sz="1200" dirty="0" err="1"/>
              <a:t>px</a:t>
            </a:r>
            <a:r>
              <a:rPr lang="en-US" altLang="ko-KR" sz="1200" dirty="0"/>
              <a:t>'&gt;");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(size + "</a:t>
            </a:r>
            <a:r>
              <a:rPr lang="en-US" altLang="ko-KR" sz="1200" dirty="0" err="1"/>
              <a:t>px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("&lt;/span&gt;");</a:t>
            </a:r>
          </a:p>
          <a:p>
            <a:r>
              <a:rPr lang="en-US" altLang="ko-KR" sz="1200" dirty="0"/>
              <a:t>      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1AC9C-83E4-1673-8990-74FF8EE1662C}"/>
              </a:ext>
            </a:extLst>
          </p:cNvPr>
          <p:cNvSpPr txBox="1"/>
          <p:nvPr/>
        </p:nvSpPr>
        <p:spPr>
          <a:xfrm>
            <a:off x="0" y="3057762"/>
            <a:ext cx="31039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        var i=0, sum=0;</a:t>
            </a:r>
          </a:p>
          <a:p>
            <a:r>
              <a:rPr lang="en-US" altLang="ko-KR" sz="1200" dirty="0"/>
              <a:t>        while (sum&lt;3000) {</a:t>
            </a:r>
          </a:p>
          <a:p>
            <a:r>
              <a:rPr lang="en-US" altLang="ko-KR" sz="1200" dirty="0"/>
              <a:t>            i++;</a:t>
            </a:r>
          </a:p>
          <a:p>
            <a:r>
              <a:rPr lang="en-US" altLang="ko-KR" sz="1200" dirty="0"/>
              <a:t>            sum += i;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합은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sum +"&lt;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("i</a:t>
            </a:r>
            <a:r>
              <a:rPr lang="ko-KR" altLang="en-US" sz="1200" dirty="0"/>
              <a:t>는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i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68557-ED67-BA2B-5381-FEE8519A7E91}"/>
              </a:ext>
            </a:extLst>
          </p:cNvPr>
          <p:cNvSpPr txBox="1"/>
          <p:nvPr/>
        </p:nvSpPr>
        <p:spPr>
          <a:xfrm>
            <a:off x="4286987" y="1005419"/>
            <a:ext cx="7567493" cy="70352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/>
              <a:t>이 부분에서 </a:t>
            </a:r>
            <a:r>
              <a:rPr lang="en-US" altLang="ko-KR" sz="1400" dirty="0"/>
              <a:t>&lt;span </a:t>
            </a:r>
            <a:r>
              <a:rPr lang="ko-KR" altLang="en-US" sz="1400" dirty="0"/>
              <a:t>뒤에 </a:t>
            </a:r>
            <a:r>
              <a:rPr lang="ko-KR" altLang="en-US" sz="1400" dirty="0">
                <a:solidFill>
                  <a:srgbClr val="FF0000"/>
                </a:solidFill>
              </a:rPr>
              <a:t>띄어쓰기를 하지 않아서</a:t>
            </a:r>
            <a:r>
              <a:rPr lang="ko-KR" altLang="en-US" sz="1400" dirty="0"/>
              <a:t> 글씨 크기가 변하지 않았다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그 이유는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spanstyle</a:t>
            </a:r>
            <a:r>
              <a:rPr lang="en-US" altLang="ko-KR" sz="1400" dirty="0"/>
              <a:t>=“ ”&gt;</a:t>
            </a:r>
            <a:r>
              <a:rPr lang="ko-KR" altLang="en-US" sz="1400" dirty="0"/>
              <a:t>이 되어 </a:t>
            </a:r>
            <a:r>
              <a:rPr lang="en-US" altLang="ko-KR" sz="1400" dirty="0">
                <a:solidFill>
                  <a:srgbClr val="FF0000"/>
                </a:solidFill>
              </a:rPr>
              <a:t>style</a:t>
            </a:r>
            <a:r>
              <a:rPr lang="ko-KR" altLang="en-US" sz="1400" dirty="0">
                <a:solidFill>
                  <a:srgbClr val="FF0000"/>
                </a:solidFill>
              </a:rPr>
              <a:t> 속성이 동작을 못하기 때문</a:t>
            </a:r>
            <a:r>
              <a:rPr lang="ko-KR" altLang="en-US" sz="1400" dirty="0"/>
              <a:t>이었다</a:t>
            </a:r>
            <a:r>
              <a:rPr lang="en-US" altLang="ko-KR" sz="1400" dirty="0"/>
              <a:t>.</a:t>
            </a:r>
            <a:endParaRPr lang="en-US" altLang="ko-KR" sz="1400" dirty="0">
              <a:latin typeface="notokr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273E462-3474-D299-4E78-B689EFB8A13B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2389517" y="1320331"/>
            <a:ext cx="1897470" cy="368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4EBEFB-18D9-F786-954A-A39D4795DDF9}"/>
              </a:ext>
            </a:extLst>
          </p:cNvPr>
          <p:cNvSpPr/>
          <p:nvPr/>
        </p:nvSpPr>
        <p:spPr>
          <a:xfrm>
            <a:off x="517279" y="1225929"/>
            <a:ext cx="1872238" cy="18880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7395CD-AD8C-7706-54E9-5C6EDF2728A8}"/>
              </a:ext>
            </a:extLst>
          </p:cNvPr>
          <p:cNvSpPr txBox="1"/>
          <p:nvPr/>
        </p:nvSpPr>
        <p:spPr>
          <a:xfrm>
            <a:off x="3634605" y="2975399"/>
            <a:ext cx="7732477" cy="135158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notokr"/>
              </a:rPr>
              <a:t>3000</a:t>
            </a:r>
            <a:r>
              <a:rPr lang="ko-KR" altLang="en-US" sz="1400" dirty="0">
                <a:latin typeface="notokr"/>
              </a:rPr>
              <a:t>을</a:t>
            </a:r>
            <a:r>
              <a:rPr lang="en-US" altLang="ko-KR" sz="1400" dirty="0">
                <a:latin typeface="notokr"/>
              </a:rPr>
              <a:t> </a:t>
            </a:r>
            <a:r>
              <a:rPr lang="ko-KR" altLang="en-US" sz="1400" dirty="0">
                <a:latin typeface="notokr"/>
              </a:rPr>
              <a:t>넘기는 </a:t>
            </a:r>
            <a:r>
              <a:rPr lang="en-US" altLang="ko-KR" sz="1400" dirty="0">
                <a:latin typeface="notokr"/>
              </a:rPr>
              <a:t>i</a:t>
            </a:r>
            <a:r>
              <a:rPr lang="ko-KR" altLang="en-US" sz="1400" dirty="0">
                <a:latin typeface="notokr"/>
              </a:rPr>
              <a:t>값은 </a:t>
            </a:r>
            <a:r>
              <a:rPr lang="en-US" altLang="ko-KR" sz="1400" dirty="0">
                <a:latin typeface="notokr"/>
              </a:rPr>
              <a:t>77</a:t>
            </a:r>
            <a:r>
              <a:rPr lang="ko-KR" altLang="en-US" sz="1400" dirty="0">
                <a:latin typeface="notokr"/>
              </a:rPr>
              <a:t>이 우리가 원하는 결과이다</a:t>
            </a:r>
            <a:r>
              <a:rPr lang="en-US" altLang="ko-KR" sz="1400" dirty="0">
                <a:latin typeface="notokr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latin typeface="notokr"/>
              </a:rPr>
              <a:t>하지만 처음에 </a:t>
            </a:r>
            <a:r>
              <a:rPr lang="en-US" altLang="ko-KR" sz="1400" dirty="0">
                <a:latin typeface="notokr"/>
              </a:rPr>
              <a:t>while</a:t>
            </a:r>
            <a:r>
              <a:rPr lang="ko-KR" altLang="en-US" sz="1400" dirty="0">
                <a:latin typeface="notokr"/>
              </a:rPr>
              <a:t>문안에서 </a:t>
            </a:r>
            <a:r>
              <a:rPr lang="en-US" altLang="ko-KR" sz="1400" dirty="0">
                <a:latin typeface="notokr"/>
              </a:rPr>
              <a:t>sum += i;</a:t>
            </a:r>
            <a:r>
              <a:rPr lang="ko-KR" altLang="en-US" sz="1400" dirty="0">
                <a:latin typeface="notokr"/>
              </a:rPr>
              <a:t>를 먼저 수행하고</a:t>
            </a:r>
            <a:r>
              <a:rPr lang="en-US" altLang="ko-KR" sz="1400" dirty="0">
                <a:latin typeface="notokr"/>
              </a:rPr>
              <a:t>, i++;</a:t>
            </a:r>
            <a:r>
              <a:rPr lang="ko-KR" altLang="en-US" sz="1400" dirty="0">
                <a:latin typeface="notokr"/>
              </a:rPr>
              <a:t>를 하였더니 결과는 </a:t>
            </a:r>
            <a:r>
              <a:rPr lang="en-US" altLang="ko-KR" sz="1400" dirty="0">
                <a:latin typeface="notokr"/>
              </a:rPr>
              <a:t>i</a:t>
            </a:r>
            <a:r>
              <a:rPr lang="ko-KR" altLang="en-US" sz="1400" dirty="0">
                <a:latin typeface="notokr"/>
              </a:rPr>
              <a:t>가 </a:t>
            </a:r>
            <a:r>
              <a:rPr lang="en-US" altLang="ko-KR" sz="1400" dirty="0">
                <a:latin typeface="notokr"/>
              </a:rPr>
              <a:t>78</a:t>
            </a:r>
            <a:r>
              <a:rPr lang="ko-KR" altLang="en-US" sz="1400" dirty="0">
                <a:latin typeface="notokr"/>
              </a:rPr>
              <a:t>이 되었다</a:t>
            </a:r>
            <a:r>
              <a:rPr lang="en-US" altLang="ko-KR" sz="1400" dirty="0">
                <a:latin typeface="notokr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latin typeface="notokr"/>
              </a:rPr>
              <a:t>그 이유는 아래 예시를 든 표를 보면 </a:t>
            </a:r>
            <a:r>
              <a:rPr lang="en-US" altLang="ko-KR" sz="1400" dirty="0">
                <a:latin typeface="notokr"/>
              </a:rPr>
              <a:t>sum</a:t>
            </a:r>
            <a:r>
              <a:rPr lang="ko-KR" altLang="en-US" sz="1400" dirty="0">
                <a:latin typeface="notokr"/>
              </a:rPr>
              <a:t>값이 동일하게 </a:t>
            </a:r>
            <a:r>
              <a:rPr lang="en-US" altLang="ko-KR" sz="1400" dirty="0">
                <a:latin typeface="notokr"/>
              </a:rPr>
              <a:t>15</a:t>
            </a:r>
            <a:r>
              <a:rPr lang="ko-KR" altLang="en-US" sz="1400" dirty="0">
                <a:latin typeface="notokr"/>
              </a:rPr>
              <a:t>여도 출력되는 </a:t>
            </a:r>
            <a:r>
              <a:rPr lang="en-US" altLang="ko-KR" sz="1400" dirty="0">
                <a:latin typeface="notokr"/>
              </a:rPr>
              <a:t>i</a:t>
            </a:r>
            <a:r>
              <a:rPr lang="ko-KR" altLang="en-US" sz="1400" dirty="0">
                <a:latin typeface="notokr"/>
              </a:rPr>
              <a:t>값이 다르다</a:t>
            </a:r>
            <a:r>
              <a:rPr lang="en-US" altLang="ko-KR" sz="1400" dirty="0">
                <a:latin typeface="notokr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400" dirty="0">
                <a:latin typeface="notokr"/>
              </a:rPr>
              <a:t>따라서 </a:t>
            </a:r>
            <a:r>
              <a:rPr lang="en-US" altLang="ko-KR" sz="1400" dirty="0">
                <a:latin typeface="notokr"/>
              </a:rPr>
              <a:t>while</a:t>
            </a:r>
            <a:r>
              <a:rPr lang="ko-KR" altLang="en-US" sz="1400" dirty="0">
                <a:latin typeface="notokr"/>
              </a:rPr>
              <a:t>문을 구성할 때는 수행문의 순서도 중요시 생각해야한다</a:t>
            </a:r>
            <a:r>
              <a:rPr lang="en-US" altLang="ko-KR" sz="1400" dirty="0">
                <a:latin typeface="notokr"/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2DD3F34-ED33-963C-AA90-343515644FC9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1345721" y="3647290"/>
            <a:ext cx="2288884" cy="390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0A99AB-D8A5-5CD5-5A49-84447ADCACD0}"/>
              </a:ext>
            </a:extLst>
          </p:cNvPr>
          <p:cNvSpPr/>
          <p:nvPr/>
        </p:nvSpPr>
        <p:spPr>
          <a:xfrm>
            <a:off x="518840" y="3472604"/>
            <a:ext cx="826881" cy="34937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8DAF19D-A2EC-344D-1949-A00BAD162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76945"/>
              </p:ext>
            </p:extLst>
          </p:nvPr>
        </p:nvGraphicFramePr>
        <p:xfrm>
          <a:off x="3634605" y="4458552"/>
          <a:ext cx="54864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8497665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5036498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4290445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716874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4709888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9486087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637003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8332643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73234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15036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06324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686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6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if-else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671752" cy="374106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4505498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&lt;title&gt;if-else&lt;/title&gt;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&lt;h3&gt;if-else</a:t>
            </a:r>
            <a:r>
              <a:rPr lang="ko-KR" altLang="en-US" sz="1200" dirty="0"/>
              <a:t>를 이용한 학점 매기기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grade;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score = prompt("</a:t>
            </a:r>
            <a:r>
              <a:rPr lang="ko-KR" altLang="en-US" sz="1200" dirty="0"/>
              <a:t>홍길동님 점수를 입력하세요</a:t>
            </a:r>
            <a:r>
              <a:rPr lang="en-US" altLang="ko-KR" sz="1200" dirty="0"/>
              <a:t>", 100);</a:t>
            </a:r>
          </a:p>
          <a:p>
            <a:r>
              <a:rPr lang="en-US" altLang="ko-KR" sz="1200" dirty="0"/>
              <a:t>        score 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(score); </a:t>
            </a:r>
          </a:p>
          <a:p>
            <a:r>
              <a:rPr lang="en-US" altLang="ko-KR" sz="1200" dirty="0"/>
              <a:t>        if(score &gt;= 90) grade = "A";</a:t>
            </a:r>
          </a:p>
          <a:p>
            <a:r>
              <a:rPr lang="en-US" altLang="ko-KR" sz="1200" dirty="0"/>
              <a:t>        else if(score &gt;= 80) grade = "B";</a:t>
            </a:r>
          </a:p>
          <a:p>
            <a:r>
              <a:rPr lang="en-US" altLang="ko-KR" sz="1200" dirty="0"/>
              <a:t>        else if(score &gt;= 70) grade = "C";</a:t>
            </a:r>
          </a:p>
          <a:p>
            <a:r>
              <a:rPr lang="en-US" altLang="ko-KR" sz="1200" dirty="0"/>
              <a:t>        else if(score &gt;= 60) grade = "D";</a:t>
            </a:r>
          </a:p>
          <a:p>
            <a:r>
              <a:rPr lang="en-US" altLang="ko-KR" sz="1200" dirty="0"/>
              <a:t>        else grade = "F";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(score + " </a:t>
            </a:r>
            <a:r>
              <a:rPr lang="ko-KR" altLang="en-US" sz="1200" dirty="0"/>
              <a:t>은</a:t>
            </a:r>
            <a:r>
              <a:rPr lang="en-US" altLang="ko-KR" sz="1200" dirty="0"/>
              <a:t>/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grade +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056908" y="1085715"/>
            <a:ext cx="4821383" cy="7430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parseInt( ) :</a:t>
            </a:r>
            <a:r>
              <a:rPr lang="ko-KR" altLang="en-US" sz="1600" dirty="0"/>
              <a:t> </a:t>
            </a:r>
            <a:r>
              <a:rPr lang="en-US" altLang="ko-KR" sz="1400" dirty="0"/>
              <a:t>prompt</a:t>
            </a:r>
            <a:r>
              <a:rPr lang="ko-KR" altLang="en-US" sz="1400" dirty="0"/>
              <a:t>함수를 통해 입력된 값은 문자이므로 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           parsing</a:t>
            </a:r>
            <a:r>
              <a:rPr lang="ko-KR" altLang="en-US" sz="1400" dirty="0"/>
              <a:t>을 통해 문자열을 숫자</a:t>
            </a:r>
            <a:r>
              <a:rPr lang="en-US" altLang="ko-KR" sz="1400" dirty="0"/>
              <a:t>(int)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바꾼다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2377440" y="1457227"/>
            <a:ext cx="2679468" cy="139892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40352" y="2752970"/>
            <a:ext cx="1637088" cy="2063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08" y="3415699"/>
            <a:ext cx="3604520" cy="17240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612" y="3415700"/>
            <a:ext cx="2705100" cy="17240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056908" y="2050702"/>
            <a:ext cx="6533804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입력된 점수가 </a:t>
            </a:r>
            <a:r>
              <a:rPr lang="en-US" altLang="ko-KR" sz="1400" dirty="0"/>
              <a:t>90</a:t>
            </a:r>
            <a:r>
              <a:rPr lang="ko-KR" altLang="en-US" sz="1400" dirty="0"/>
              <a:t>점 이상이면 </a:t>
            </a:r>
            <a:r>
              <a:rPr lang="en-US" altLang="ko-KR" sz="1400" dirty="0"/>
              <a:t>A, 90</a:t>
            </a:r>
            <a:r>
              <a:rPr lang="ko-KR" altLang="en-US" sz="1400" dirty="0"/>
              <a:t>점 이하이고 </a:t>
            </a:r>
            <a:r>
              <a:rPr lang="en-US" altLang="ko-KR" sz="1400" dirty="0"/>
              <a:t>80</a:t>
            </a:r>
            <a:r>
              <a:rPr lang="ko-KR" altLang="en-US" sz="1400" dirty="0"/>
              <a:t>점 이상이면 </a:t>
            </a:r>
            <a:r>
              <a:rPr lang="en-US" altLang="ko-KR" sz="1400" dirty="0"/>
              <a:t>B,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80</a:t>
            </a:r>
            <a:r>
              <a:rPr lang="ko-KR" altLang="en-US" sz="1400" dirty="0"/>
              <a:t>점 이하이고 </a:t>
            </a:r>
            <a:r>
              <a:rPr lang="en-US" altLang="ko-KR" sz="1400" dirty="0"/>
              <a:t>70</a:t>
            </a:r>
            <a:r>
              <a:rPr lang="ko-KR" altLang="en-US" sz="1400" dirty="0"/>
              <a:t>점 이상이면 </a:t>
            </a:r>
            <a:r>
              <a:rPr lang="en-US" altLang="ko-KR" sz="1400" dirty="0"/>
              <a:t>C, 70</a:t>
            </a:r>
            <a:r>
              <a:rPr lang="ko-KR" altLang="en-US" sz="1400" dirty="0"/>
              <a:t>점 이하이고 </a:t>
            </a:r>
            <a:r>
              <a:rPr lang="en-US" altLang="ko-KR" sz="1400" dirty="0"/>
              <a:t>60</a:t>
            </a:r>
            <a:r>
              <a:rPr lang="ko-KR" altLang="en-US" sz="1400" dirty="0"/>
              <a:t>점 이상이면 </a:t>
            </a:r>
            <a:r>
              <a:rPr lang="en-US" altLang="ko-KR" sz="1400" dirty="0"/>
              <a:t>D,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만일 조건의 어디에도 해당되지 않는 점수이면 </a:t>
            </a:r>
            <a:r>
              <a:rPr lang="en-US" altLang="ko-KR" sz="1400" dirty="0"/>
              <a:t>F</a:t>
            </a:r>
            <a:r>
              <a:rPr lang="ko-KR" altLang="en-US" sz="1400" dirty="0"/>
              <a:t>를 부여하는 </a:t>
            </a:r>
            <a:r>
              <a:rPr lang="en-US" altLang="ko-KR" sz="1400" dirty="0"/>
              <a:t>if-else </a:t>
            </a:r>
            <a:r>
              <a:rPr lang="ko-KR" altLang="en-US" sz="1400" dirty="0"/>
              <a:t>조건문이다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2992583" y="2581617"/>
            <a:ext cx="2064325" cy="83408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40353" y="2959333"/>
            <a:ext cx="2252230" cy="91273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switch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572000" cy="416338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5"/>
            <a:ext cx="4405746" cy="416118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&lt;title&gt;Switch </a:t>
            </a:r>
            <a:r>
              <a:rPr lang="ko-KR" altLang="en-US" sz="1200" dirty="0"/>
              <a:t>문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&lt;h3&gt;Switch</a:t>
            </a:r>
            <a:r>
              <a:rPr lang="ko-KR" altLang="en-US" sz="1200" dirty="0"/>
              <a:t>문으로 커피 주문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price = 0;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coffe = prompt("</a:t>
            </a:r>
            <a:r>
              <a:rPr lang="ko-KR" altLang="en-US" sz="1200" dirty="0"/>
              <a:t>무슨 커피 드릴까요</a:t>
            </a:r>
            <a:r>
              <a:rPr lang="en-US" altLang="ko-KR" sz="1200" dirty="0"/>
              <a:t>?", "")</a:t>
            </a:r>
          </a:p>
          <a:p>
            <a:r>
              <a:rPr lang="en-US" altLang="ko-KR" sz="1200" dirty="0"/>
              <a:t>        switch(</a:t>
            </a:r>
            <a:r>
              <a:rPr lang="en-US" altLang="ko-KR" sz="1200" dirty="0" err="1"/>
              <a:t>coffe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case "espresso" :</a:t>
            </a:r>
          </a:p>
          <a:p>
            <a:r>
              <a:rPr lang="en-US" altLang="ko-KR" sz="1200" dirty="0"/>
              <a:t>            case "</a:t>
            </a:r>
            <a:r>
              <a:rPr lang="ko-KR" altLang="en-US" sz="1200" dirty="0"/>
              <a:t>에스프레소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: price = 2000; break;</a:t>
            </a:r>
          </a:p>
          <a:p>
            <a:r>
              <a:rPr lang="en-US" altLang="ko-KR" sz="1200" dirty="0"/>
              <a:t>            case "</a:t>
            </a:r>
            <a:r>
              <a:rPr lang="ko-KR" altLang="en-US" sz="1200" dirty="0" err="1"/>
              <a:t>카푸치노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: price = 3000; break;</a:t>
            </a:r>
          </a:p>
          <a:p>
            <a:r>
              <a:rPr lang="en-US" altLang="ko-KR" sz="1200" dirty="0"/>
              <a:t>            case "</a:t>
            </a:r>
            <a:r>
              <a:rPr lang="ko-KR" altLang="en-US" sz="1200" dirty="0" err="1"/>
              <a:t>카페라떼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: price = 3500; break;</a:t>
            </a:r>
          </a:p>
          <a:p>
            <a:r>
              <a:rPr lang="en-US" altLang="ko-KR" sz="1200" dirty="0"/>
              <a:t>            default :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coffe</a:t>
            </a:r>
            <a:r>
              <a:rPr lang="en-US" altLang="ko-KR" sz="1200" dirty="0"/>
              <a:t> + "</a:t>
            </a:r>
            <a:r>
              <a:rPr lang="ko-KR" altLang="en-US" sz="1200" dirty="0"/>
              <a:t>는 없습니다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if(price != 0)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coffe</a:t>
            </a:r>
            <a:r>
              <a:rPr lang="en-US" altLang="ko-KR" sz="1200" dirty="0"/>
              <a:t> + " </a:t>
            </a:r>
            <a:r>
              <a:rPr lang="ko-KR" altLang="en-US" sz="1200" dirty="0"/>
              <a:t>값은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price + "</a:t>
            </a:r>
            <a:r>
              <a:rPr lang="ko-KR" altLang="en-US" sz="1200" dirty="0"/>
              <a:t>원 입니다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256414" y="1553871"/>
            <a:ext cx="6345560" cy="134472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coffe</a:t>
            </a:r>
            <a:r>
              <a:rPr lang="ko-KR" altLang="en-US" sz="1400" b="1" dirty="0"/>
              <a:t>에는</a:t>
            </a:r>
            <a:r>
              <a:rPr lang="ko-KR" altLang="en-US" sz="1400" dirty="0"/>
              <a:t> </a:t>
            </a:r>
            <a:r>
              <a:rPr lang="en-US" altLang="ko-KR" sz="1400" dirty="0"/>
              <a:t>prompt</a:t>
            </a:r>
            <a:r>
              <a:rPr lang="ko-KR" altLang="en-US" sz="1400" dirty="0"/>
              <a:t>로 부터 문자열이 들어오므로 </a:t>
            </a:r>
            <a:r>
              <a:rPr lang="en-US" altLang="ko-KR" sz="1400" dirty="0"/>
              <a:t>parsing</a:t>
            </a:r>
            <a:r>
              <a:rPr lang="ko-KR" altLang="en-US" sz="1400" dirty="0"/>
              <a:t>을 할 필요가 없다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switch</a:t>
            </a:r>
            <a:r>
              <a:rPr lang="ko-KR" altLang="en-US" sz="1400" b="1" dirty="0"/>
              <a:t>문</a:t>
            </a:r>
            <a:r>
              <a:rPr lang="ko-KR" altLang="en-US" sz="1400" dirty="0"/>
              <a:t>에서 </a:t>
            </a:r>
            <a:r>
              <a:rPr lang="en-US" altLang="ko-KR" sz="1400" dirty="0"/>
              <a:t>coffe</a:t>
            </a:r>
            <a:r>
              <a:rPr lang="ko-KR" altLang="en-US" sz="1400" dirty="0"/>
              <a:t>가 무엇인지에 따라서 </a:t>
            </a:r>
            <a:r>
              <a:rPr lang="en-US" altLang="ko-KR" sz="1400" dirty="0"/>
              <a:t>price </a:t>
            </a:r>
            <a:r>
              <a:rPr lang="ko-KR" altLang="en-US" sz="1400" dirty="0"/>
              <a:t>값이 정해진다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case</a:t>
            </a:r>
            <a:r>
              <a:rPr lang="ko-KR" altLang="en-US" sz="1400" dirty="0"/>
              <a:t>에 해당되는 값이 입력되지 않으면 </a:t>
            </a:r>
            <a:r>
              <a:rPr lang="en-US" altLang="ko-KR" sz="1400" b="1" dirty="0"/>
              <a:t>default </a:t>
            </a:r>
            <a:r>
              <a:rPr lang="ko-KR" altLang="en-US" sz="1400" b="1" dirty="0"/>
              <a:t>부분</a:t>
            </a:r>
            <a:r>
              <a:rPr lang="ko-KR" altLang="en-US" sz="1400" dirty="0"/>
              <a:t>이 실행된다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switch</a:t>
            </a:r>
            <a:r>
              <a:rPr lang="ko-KR" altLang="en-US" sz="1400" dirty="0"/>
              <a:t>문이 끝나고 </a:t>
            </a:r>
            <a:r>
              <a:rPr lang="en-US" altLang="ko-KR" sz="1400" b="1" dirty="0"/>
              <a:t>price</a:t>
            </a:r>
            <a:r>
              <a:rPr lang="ko-KR" altLang="en-US" sz="1400" b="1" dirty="0"/>
              <a:t>값이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이 아닐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커피 값이 얼마인지</a:t>
            </a:r>
            <a:r>
              <a:rPr lang="en-US" altLang="ko-KR" sz="1400" dirty="0"/>
              <a:t> </a:t>
            </a:r>
            <a:r>
              <a:rPr lang="ko-KR" altLang="en-US" sz="1400" dirty="0"/>
              <a:t>출력된다</a:t>
            </a:r>
            <a:r>
              <a:rPr lang="en-US" altLang="ko-KR" sz="1400" dirty="0"/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630189" y="2226235"/>
            <a:ext cx="626225" cy="120024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90476" y="2430582"/>
            <a:ext cx="3939713" cy="199178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81" y="3255192"/>
            <a:ext cx="5949143" cy="179063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8" name="모서리가 둥근 직사각형 17"/>
          <p:cNvSpPr/>
          <p:nvPr/>
        </p:nvSpPr>
        <p:spPr>
          <a:xfrm>
            <a:off x="5281581" y="5062602"/>
            <a:ext cx="537557" cy="270677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gif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2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switch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응용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987636" cy="544984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4821382" cy="54476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&lt;html&gt;&lt;head&gt;</a:t>
            </a:r>
          </a:p>
          <a:p>
            <a:r>
              <a:rPr lang="en-US" altLang="ko-KR" sz="1200" dirty="0"/>
              <a:t>    &lt;title&gt;Switch </a:t>
            </a:r>
            <a:r>
              <a:rPr lang="ko-KR" altLang="en-US" sz="1200" dirty="0"/>
              <a:t>문 응용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출근 </a:t>
            </a:r>
            <a:r>
              <a:rPr lang="ko-KR" altLang="en-US" sz="1200" dirty="0" err="1"/>
              <a:t>스위치문을</a:t>
            </a:r>
            <a:r>
              <a:rPr lang="ko-KR" altLang="en-US" sz="1200" dirty="0"/>
              <a:t> 만들어보자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&lt;h1&gt;</a:t>
            </a:r>
            <a:r>
              <a:rPr lang="ko-KR" altLang="en-US" sz="1200" dirty="0"/>
              <a:t>출퇴근 판독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   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go=0;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day = prompt("</a:t>
            </a:r>
            <a:r>
              <a:rPr lang="ko-KR" altLang="en-US" sz="1200" dirty="0"/>
              <a:t>요일을 입력하세요</a:t>
            </a:r>
            <a:r>
              <a:rPr lang="en-US" altLang="ko-KR" sz="1200" dirty="0"/>
              <a:t>.", "")</a:t>
            </a:r>
          </a:p>
          <a:p>
            <a:r>
              <a:rPr lang="en-US" altLang="ko-KR" sz="1200" dirty="0"/>
              <a:t>        switch(day) {</a:t>
            </a:r>
          </a:p>
          <a:p>
            <a:r>
              <a:rPr lang="en-US" altLang="ko-KR" sz="1200" dirty="0"/>
              <a:t>            case "" :</a:t>
            </a:r>
          </a:p>
          <a:p>
            <a:r>
              <a:rPr lang="en-US" altLang="ko-KR" sz="1200" dirty="0"/>
              <a:t>            case "</a:t>
            </a:r>
            <a:r>
              <a:rPr lang="ko-KR" altLang="en-US" sz="1200" dirty="0"/>
              <a:t>월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: go = 1; break;</a:t>
            </a:r>
          </a:p>
          <a:p>
            <a:r>
              <a:rPr lang="en-US" altLang="ko-KR" sz="1200" dirty="0"/>
              <a:t>            case "</a:t>
            </a:r>
            <a:r>
              <a:rPr lang="ko-KR" altLang="en-US" sz="1200" dirty="0"/>
              <a:t>화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: go = 1; break;</a:t>
            </a:r>
          </a:p>
          <a:p>
            <a:r>
              <a:rPr lang="en-US" altLang="ko-KR" sz="1200" dirty="0"/>
              <a:t>            case "</a:t>
            </a:r>
            <a:r>
              <a:rPr lang="ko-KR" altLang="en-US" sz="1200" dirty="0"/>
              <a:t>수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: go = 1; break;</a:t>
            </a:r>
          </a:p>
          <a:p>
            <a:r>
              <a:rPr lang="en-US" altLang="ko-KR" sz="1200" dirty="0"/>
              <a:t>            case "</a:t>
            </a:r>
            <a:r>
              <a:rPr lang="ko-KR" altLang="en-US" sz="1200" dirty="0"/>
              <a:t>목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: go = 1; break;</a:t>
            </a:r>
          </a:p>
          <a:p>
            <a:r>
              <a:rPr lang="en-US" altLang="ko-KR" sz="1200" dirty="0"/>
              <a:t>            case "</a:t>
            </a:r>
            <a:r>
              <a:rPr lang="ko-KR" altLang="en-US" sz="1200" dirty="0"/>
              <a:t>금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: go = 1; break;</a:t>
            </a:r>
          </a:p>
          <a:p>
            <a:r>
              <a:rPr lang="en-US" altLang="ko-KR" sz="1200" dirty="0"/>
              <a:t>            case "</a:t>
            </a:r>
            <a:r>
              <a:rPr lang="ko-KR" altLang="en-US" sz="1200" dirty="0"/>
              <a:t>토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: go = 0; break;</a:t>
            </a:r>
          </a:p>
          <a:p>
            <a:r>
              <a:rPr lang="en-US" altLang="ko-KR" sz="1200" dirty="0"/>
              <a:t>            case "</a:t>
            </a:r>
            <a:r>
              <a:rPr lang="ko-KR" altLang="en-US" sz="1200" dirty="0"/>
              <a:t>일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: go = 0; break;</a:t>
            </a:r>
          </a:p>
          <a:p>
            <a:r>
              <a:rPr lang="en-US" altLang="ko-KR" sz="1200" dirty="0"/>
              <a:t>            default : go=2; break;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if(go == 1) {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(day + "</a:t>
            </a:r>
            <a:r>
              <a:rPr lang="ko-KR" altLang="en-US" sz="1200" dirty="0"/>
              <a:t>요일은 출근입니다</a:t>
            </a:r>
            <a:r>
              <a:rPr lang="en-US" altLang="ko-KR" sz="1200" dirty="0"/>
              <a:t>.");}</a:t>
            </a:r>
          </a:p>
          <a:p>
            <a:r>
              <a:rPr lang="en-US" altLang="ko-KR" sz="1200" dirty="0"/>
              <a:t>        else if (go == 0) {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(day + "</a:t>
            </a:r>
            <a:r>
              <a:rPr lang="ko-KR" altLang="en-US" sz="1200" dirty="0"/>
              <a:t>요일은 휴무입니다</a:t>
            </a:r>
            <a:r>
              <a:rPr lang="en-US" altLang="ko-KR" sz="1200" dirty="0"/>
              <a:t>.");}</a:t>
            </a:r>
          </a:p>
          <a:p>
            <a:r>
              <a:rPr lang="en-US" altLang="ko-KR" sz="1200" dirty="0"/>
              <a:t>        else {alert("</a:t>
            </a:r>
            <a:r>
              <a:rPr lang="ko-KR" altLang="en-US" sz="1200" dirty="0"/>
              <a:t>잘못된 입력입니다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  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(day + "</a:t>
            </a:r>
            <a:r>
              <a:rPr lang="ko-KR" altLang="en-US" sz="1200" dirty="0"/>
              <a:t>는 잘못된 입력입니다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772278" y="1265294"/>
            <a:ext cx="5644603" cy="698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go</a:t>
            </a:r>
            <a:r>
              <a:rPr lang="ko-KR" altLang="en-US" sz="1400" b="1" dirty="0"/>
              <a:t>는</a:t>
            </a:r>
            <a:r>
              <a:rPr lang="ko-KR" altLang="en-US" sz="1400" dirty="0"/>
              <a:t> 출근</a:t>
            </a:r>
            <a:r>
              <a:rPr lang="en-US" altLang="ko-KR" sz="1400" dirty="0"/>
              <a:t>, </a:t>
            </a:r>
            <a:r>
              <a:rPr lang="ko-KR" altLang="en-US" sz="1400" dirty="0"/>
              <a:t>휴무</a:t>
            </a:r>
            <a:r>
              <a:rPr lang="en-US" altLang="ko-KR" sz="1400" dirty="0"/>
              <a:t>, </a:t>
            </a:r>
            <a:r>
              <a:rPr lang="ko-KR" altLang="en-US" sz="1400" dirty="0"/>
              <a:t>잘못된 입력인지를 구분 짓기 위한 변수이다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day</a:t>
            </a:r>
            <a:r>
              <a:rPr lang="ko-KR" altLang="en-US" sz="1400" b="1" dirty="0"/>
              <a:t>에는</a:t>
            </a:r>
            <a:r>
              <a:rPr lang="ko-KR" altLang="en-US" sz="1400" dirty="0"/>
              <a:t> </a:t>
            </a:r>
            <a:r>
              <a:rPr lang="en-US" altLang="ko-KR" sz="1400" dirty="0"/>
              <a:t>prompt</a:t>
            </a:r>
            <a:r>
              <a:rPr lang="ko-KR" altLang="en-US" sz="1400" dirty="0"/>
              <a:t>로 입력되는 값이 문자열로 저장된다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3640975" y="1614492"/>
            <a:ext cx="2131303" cy="115528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3726" y="2580212"/>
            <a:ext cx="2917249" cy="37912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772277" y="2276032"/>
            <a:ext cx="5644603" cy="698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day</a:t>
            </a:r>
            <a:r>
              <a:rPr lang="ko-KR" altLang="en-US" sz="1400" dirty="0"/>
              <a:t> 값이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월</a:t>
            </a:r>
            <a:r>
              <a:rPr lang="en-US" altLang="ko-KR" sz="1400" b="1" dirty="0"/>
              <a:t>” ~ “</a:t>
            </a:r>
            <a:r>
              <a:rPr lang="ko-KR" altLang="en-US" sz="1400" b="1" dirty="0"/>
              <a:t>금</a:t>
            </a:r>
            <a:r>
              <a:rPr lang="en-US" altLang="ko-KR" sz="1400" b="1" dirty="0"/>
              <a:t>”</a:t>
            </a:r>
            <a:r>
              <a:rPr lang="ko-KR" altLang="en-US" sz="1400" b="1" dirty="0"/>
              <a:t> 일 경우는 </a:t>
            </a:r>
            <a:r>
              <a:rPr lang="en-US" altLang="ko-KR" sz="1400" b="1" dirty="0"/>
              <a:t>go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1</a:t>
            </a:r>
            <a:r>
              <a:rPr lang="ko-KR" altLang="en-US" sz="1400" dirty="0"/>
              <a:t>로</a:t>
            </a:r>
            <a:r>
              <a:rPr lang="en-US" altLang="ko-KR" sz="1400" dirty="0"/>
              <a:t>,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토</a:t>
            </a:r>
            <a:r>
              <a:rPr lang="en-US" altLang="ko-KR" sz="1400" b="1" dirty="0"/>
              <a:t>” ~ “</a:t>
            </a:r>
            <a:r>
              <a:rPr lang="ko-KR" altLang="en-US" sz="1400" b="1" dirty="0"/>
              <a:t>일</a:t>
            </a:r>
            <a:r>
              <a:rPr lang="en-US" altLang="ko-KR" sz="1400" b="1" dirty="0"/>
              <a:t>”</a:t>
            </a:r>
            <a:r>
              <a:rPr lang="ko-KR" altLang="en-US" sz="1400" b="1" dirty="0"/>
              <a:t>은 </a:t>
            </a:r>
            <a:r>
              <a:rPr lang="en-US" altLang="ko-KR" sz="1400" b="1" dirty="0"/>
              <a:t>go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0</a:t>
            </a:r>
            <a:r>
              <a:rPr lang="ko-KR" altLang="en-US" sz="1400" dirty="0"/>
              <a:t>으로</a:t>
            </a:r>
            <a:r>
              <a:rPr lang="en-US" altLang="ko-KR" sz="1400" dirty="0"/>
              <a:t>, </a:t>
            </a:r>
            <a:r>
              <a:rPr lang="ko-KR" altLang="en-US" sz="1400" b="1" dirty="0"/>
              <a:t>그 외의 입력에 대해서는 </a:t>
            </a:r>
            <a:r>
              <a:rPr lang="en-US" altLang="ko-KR" sz="1400" b="1" dirty="0"/>
              <a:t>go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2</a:t>
            </a:r>
            <a:r>
              <a:rPr lang="ko-KR" altLang="en-US" sz="1400" dirty="0"/>
              <a:t>로 설정한다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2759825" y="2625230"/>
            <a:ext cx="3012452" cy="132785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3726" y="2959491"/>
            <a:ext cx="2036099" cy="198718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772277" y="3284153"/>
            <a:ext cx="5345345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변수 </a:t>
            </a:r>
            <a:r>
              <a:rPr lang="en-US" altLang="ko-KR" sz="1400" b="1" dirty="0"/>
              <a:t>go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 경우</a:t>
            </a:r>
            <a:r>
              <a:rPr lang="en-US" altLang="ko-KR" sz="1400" b="1" dirty="0"/>
              <a:t> </a:t>
            </a:r>
            <a:r>
              <a:rPr lang="en-US" altLang="ko-KR" sz="1400" dirty="0"/>
              <a:t>“</a:t>
            </a:r>
            <a:r>
              <a:rPr lang="ko-KR" altLang="en-US" sz="1400" dirty="0"/>
              <a:t>출근입니다</a:t>
            </a:r>
            <a:r>
              <a:rPr lang="en-US" altLang="ko-KR" sz="1400" dirty="0"/>
              <a:t>.”, </a:t>
            </a:r>
            <a:r>
              <a:rPr lang="en-US" altLang="ko-KR" sz="1400" b="1" dirty="0"/>
              <a:t>go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일 경우</a:t>
            </a:r>
            <a:r>
              <a:rPr lang="en-US" altLang="ko-KR" sz="1400" b="1" dirty="0"/>
              <a:t> </a:t>
            </a:r>
            <a:r>
              <a:rPr lang="en-US" altLang="ko-KR" sz="1400" dirty="0"/>
              <a:t>“</a:t>
            </a:r>
            <a:r>
              <a:rPr lang="ko-KR" altLang="en-US" sz="1400" dirty="0"/>
              <a:t>휴무입니다</a:t>
            </a:r>
            <a:r>
              <a:rPr lang="en-US" altLang="ko-KR" sz="1400" dirty="0"/>
              <a:t>.”, </a:t>
            </a:r>
            <a:r>
              <a:rPr lang="ko-KR" altLang="en-US" sz="1400" dirty="0"/>
              <a:t> </a:t>
            </a:r>
            <a:r>
              <a:rPr lang="en-US" altLang="ko-KR" sz="1400" b="1" dirty="0"/>
              <a:t>go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일 경우</a:t>
            </a:r>
            <a:r>
              <a:rPr lang="en-US" altLang="ko-KR" sz="1400" b="1" dirty="0"/>
              <a:t> </a:t>
            </a:r>
            <a:r>
              <a:rPr lang="en-US" altLang="ko-KR" sz="1400" dirty="0"/>
              <a:t>alert</a:t>
            </a:r>
            <a:r>
              <a:rPr lang="ko-KR" altLang="en-US" sz="1400" dirty="0"/>
              <a:t>창을 띄우고 </a:t>
            </a:r>
            <a:r>
              <a:rPr lang="en-US" altLang="ko-KR" sz="1400" dirty="0"/>
              <a:t>“</a:t>
            </a:r>
            <a:r>
              <a:rPr lang="ko-KR" altLang="en-US" sz="1400" dirty="0"/>
              <a:t>잘못된 입력입니다</a:t>
            </a:r>
            <a:r>
              <a:rPr lang="en-US" altLang="ko-KR" sz="1400" dirty="0"/>
              <a:t>.”</a:t>
            </a:r>
            <a:r>
              <a:rPr lang="ko-KR" altLang="en-US" sz="1400" dirty="0"/>
              <a:t>가 출력된다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4987636" y="3653485"/>
            <a:ext cx="784641" cy="17584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3726" y="4946672"/>
            <a:ext cx="4263910" cy="93042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95" y="4353219"/>
            <a:ext cx="5053101" cy="158056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53" name="모서리가 둥근 직사각형 52"/>
          <p:cNvSpPr/>
          <p:nvPr/>
        </p:nvSpPr>
        <p:spPr>
          <a:xfrm>
            <a:off x="5797444" y="5949339"/>
            <a:ext cx="537557" cy="270677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gif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5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for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while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272741" cy="544984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4106487" cy="54476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&lt;title&gt;for </a:t>
            </a:r>
            <a:r>
              <a:rPr lang="ko-KR" altLang="en-US" sz="1200" dirty="0"/>
              <a:t>문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&lt;h3&gt;for </a:t>
            </a:r>
            <a:r>
              <a:rPr lang="ko-KR" altLang="en-US" sz="1200" dirty="0"/>
              <a:t>문으로 </a:t>
            </a:r>
            <a:r>
              <a:rPr lang="en-US" altLang="ko-KR" sz="1200" dirty="0"/>
              <a:t>10px ~ 35px </a:t>
            </a:r>
            <a:r>
              <a:rPr lang="ko-KR" altLang="en-US" sz="1200" dirty="0"/>
              <a:t>크기 출력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size=10; size&lt;=35; size+=5) {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("&lt;span ");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("style = 'font-size:" + size + "</a:t>
            </a:r>
            <a:r>
              <a:rPr lang="en-US" altLang="ko-KR" sz="1200" dirty="0" err="1"/>
              <a:t>px</a:t>
            </a:r>
            <a:r>
              <a:rPr lang="en-US" altLang="ko-KR" sz="1200" dirty="0"/>
              <a:t>'&gt;");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(size + "</a:t>
            </a:r>
            <a:r>
              <a:rPr lang="en-US" altLang="ko-KR" sz="1200" dirty="0" err="1"/>
              <a:t>px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("&lt;/span&gt;");</a:t>
            </a:r>
          </a:p>
          <a:p>
            <a:r>
              <a:rPr lang="en-US" altLang="ko-KR" sz="1200" dirty="0"/>
              <a:t>        }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n= prompt("0</a:t>
            </a:r>
            <a:r>
              <a:rPr lang="ko-KR" altLang="en-US" sz="1200" dirty="0"/>
              <a:t>보다 큰 정수를 입력하세요</a:t>
            </a:r>
            <a:r>
              <a:rPr lang="en-US" altLang="ko-KR" sz="1200" dirty="0"/>
              <a:t>",0);</a:t>
            </a:r>
          </a:p>
          <a:p>
            <a:r>
              <a:rPr lang="en-US" altLang="ko-KR" sz="1200" dirty="0"/>
              <a:t>        n = parseInt(n);</a:t>
            </a:r>
          </a:p>
          <a:p>
            <a:br>
              <a:rPr lang="en-US" altLang="ko-KR" sz="1200" dirty="0"/>
            </a:br>
            <a:r>
              <a:rPr lang="en-US" altLang="ko-KR" sz="1200" dirty="0"/>
              <a:t>        var i=0, sum=0;</a:t>
            </a:r>
          </a:p>
          <a:p>
            <a:r>
              <a:rPr lang="en-US" altLang="ko-KR" sz="1200" dirty="0"/>
              <a:t>        while(i&lt;=n) {</a:t>
            </a:r>
          </a:p>
          <a:p>
            <a:r>
              <a:rPr lang="en-US" altLang="ko-KR" sz="1200" dirty="0"/>
              <a:t>            sum += i;</a:t>
            </a:r>
          </a:p>
          <a:p>
            <a:r>
              <a:rPr lang="en-US" altLang="ko-KR" sz="1200" dirty="0"/>
              <a:t>            i++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("0</a:t>
            </a:r>
            <a:r>
              <a:rPr lang="ko-KR" altLang="en-US" sz="1200" dirty="0"/>
              <a:t>에서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n + "</a:t>
            </a:r>
            <a:r>
              <a:rPr lang="ko-KR" altLang="en-US" sz="1200" dirty="0"/>
              <a:t>까지의 합은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sum);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104803" y="1031275"/>
            <a:ext cx="6153223" cy="10215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for( )</a:t>
            </a:r>
            <a:r>
              <a:rPr lang="ko-KR" altLang="en-US" sz="1400" b="1" dirty="0"/>
              <a:t>구문</a:t>
            </a:r>
            <a:r>
              <a:rPr lang="ko-KR" altLang="en-US" sz="1400" dirty="0"/>
              <a:t>은 </a:t>
            </a:r>
            <a:r>
              <a:rPr lang="ko-KR" altLang="en-US" sz="1400" dirty="0">
                <a:solidFill>
                  <a:srgbClr val="FF0000"/>
                </a:solidFill>
              </a:rPr>
              <a:t>초기값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조건문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변환식</a:t>
            </a:r>
            <a:r>
              <a:rPr lang="ko-KR" altLang="en-US" sz="1400" dirty="0"/>
              <a:t>으로 구성됨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초기값 </a:t>
            </a:r>
            <a:r>
              <a:rPr lang="en-US" altLang="ko-KR" sz="1400" dirty="0"/>
              <a:t>size</a:t>
            </a:r>
            <a:r>
              <a:rPr lang="ko-KR" altLang="en-US" sz="1400" dirty="0"/>
              <a:t>는 </a:t>
            </a:r>
            <a:r>
              <a:rPr lang="en-US" altLang="ko-KR" sz="1400" dirty="0"/>
              <a:t>10</a:t>
            </a:r>
            <a:r>
              <a:rPr lang="ko-KR" altLang="en-US" sz="1400" dirty="0"/>
              <a:t>이고</a:t>
            </a:r>
            <a:r>
              <a:rPr lang="en-US" altLang="ko-KR" sz="1400" dirty="0"/>
              <a:t>, size</a:t>
            </a:r>
            <a:r>
              <a:rPr lang="ko-KR" altLang="en-US" sz="1400" dirty="0"/>
              <a:t>가 </a:t>
            </a:r>
            <a:r>
              <a:rPr lang="en-US" altLang="ko-KR" sz="1400" dirty="0"/>
              <a:t>35</a:t>
            </a:r>
            <a:r>
              <a:rPr lang="ko-KR" altLang="en-US" sz="1400" dirty="0"/>
              <a:t>이하가 될 때까지</a:t>
            </a:r>
            <a:r>
              <a:rPr lang="en-US" altLang="ko-KR" sz="1400" dirty="0"/>
              <a:t>, size</a:t>
            </a:r>
            <a:r>
              <a:rPr lang="ko-KR" altLang="en-US" sz="1400" dirty="0"/>
              <a:t>에 </a:t>
            </a:r>
            <a:r>
              <a:rPr lang="en-US" altLang="ko-KR" sz="1400" dirty="0"/>
              <a:t>5</a:t>
            </a:r>
            <a:r>
              <a:rPr lang="ko-KR" altLang="en-US" sz="1400" dirty="0"/>
              <a:t>씩 더함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size</a:t>
            </a:r>
            <a:r>
              <a:rPr lang="ko-KR" altLang="en-US" sz="1400" dirty="0"/>
              <a:t>값이 </a:t>
            </a:r>
            <a:r>
              <a:rPr lang="en-US" altLang="ko-KR" sz="1400" dirty="0"/>
              <a:t>span</a:t>
            </a:r>
            <a:r>
              <a:rPr lang="ko-KR" altLang="en-US" sz="1400" dirty="0"/>
              <a:t>태그의 </a:t>
            </a:r>
            <a:r>
              <a:rPr lang="en-US" altLang="ko-KR" sz="1400" dirty="0"/>
              <a:t>font-size</a:t>
            </a:r>
            <a:r>
              <a:rPr lang="ko-KR" altLang="en-US" sz="1400" dirty="0"/>
              <a:t>의 값으로 글씨 크기가 </a:t>
            </a:r>
            <a:r>
              <a:rPr lang="en-US" altLang="ko-KR" sz="1400" dirty="0"/>
              <a:t>5</a:t>
            </a:r>
            <a:r>
              <a:rPr lang="ko-KR" altLang="en-US" sz="1400" dirty="0"/>
              <a:t>씩 커지면서 출력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438996" y="1542056"/>
            <a:ext cx="665807" cy="141711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83002" y="2394967"/>
            <a:ext cx="3755994" cy="11284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177" y="2308526"/>
            <a:ext cx="3095625" cy="232410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FECEAA-7003-DE0E-30E8-28040CDA77C4}"/>
              </a:ext>
            </a:extLst>
          </p:cNvPr>
          <p:cNvSpPr txBox="1"/>
          <p:nvPr/>
        </p:nvSpPr>
        <p:spPr>
          <a:xfrm>
            <a:off x="5104803" y="4888316"/>
            <a:ext cx="5750550" cy="10215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변수 </a:t>
            </a:r>
            <a:r>
              <a:rPr lang="en-US" altLang="ko-KR" sz="1400" dirty="0"/>
              <a:t>n</a:t>
            </a:r>
            <a:r>
              <a:rPr lang="ko-KR" altLang="en-US" sz="1400" dirty="0"/>
              <a:t>에 </a:t>
            </a:r>
            <a:r>
              <a:rPr lang="en-US" altLang="ko-KR" sz="1400" dirty="0"/>
              <a:t>prompt</a:t>
            </a:r>
            <a:r>
              <a:rPr lang="ko-KR" altLang="en-US" sz="1400" dirty="0"/>
              <a:t>로부터 값을 입력 받고</a:t>
            </a:r>
            <a:r>
              <a:rPr lang="en-US" altLang="ko-KR" sz="1400" dirty="0"/>
              <a:t>, </a:t>
            </a:r>
            <a:r>
              <a:rPr lang="ko-KR" altLang="en-US" sz="1400" dirty="0"/>
              <a:t>정수로 변환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변수 </a:t>
            </a:r>
            <a:r>
              <a:rPr lang="en-US" altLang="ko-KR" sz="1400" dirty="0"/>
              <a:t>i</a:t>
            </a:r>
            <a:r>
              <a:rPr lang="ko-KR" altLang="en-US" sz="1400" dirty="0"/>
              <a:t>값이 </a:t>
            </a:r>
            <a:r>
              <a:rPr lang="en-US" altLang="ko-KR" sz="1400" dirty="0"/>
              <a:t>0</a:t>
            </a:r>
            <a:r>
              <a:rPr lang="ko-KR" altLang="en-US" sz="1400" dirty="0"/>
              <a:t>부터 </a:t>
            </a:r>
            <a:r>
              <a:rPr lang="en-US" altLang="ko-KR" sz="1400" dirty="0"/>
              <a:t>n</a:t>
            </a:r>
            <a:r>
              <a:rPr lang="ko-KR" altLang="en-US" sz="1400" dirty="0"/>
              <a:t>값보다 작아질 때까지 </a:t>
            </a:r>
            <a:r>
              <a:rPr lang="en-US" altLang="ko-KR" sz="1400" dirty="0"/>
              <a:t>while</a:t>
            </a:r>
            <a:r>
              <a:rPr lang="ko-KR" altLang="en-US" sz="1400" dirty="0"/>
              <a:t>구문을 실행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while</a:t>
            </a:r>
            <a:r>
              <a:rPr lang="ko-KR" altLang="en-US" sz="1400" dirty="0"/>
              <a:t>구문안에서 </a:t>
            </a:r>
            <a:r>
              <a:rPr lang="en-US" altLang="ko-KR" sz="1400" dirty="0"/>
              <a:t>sum</a:t>
            </a:r>
            <a:r>
              <a:rPr lang="ko-KR" altLang="en-US" sz="1400" dirty="0"/>
              <a:t>값에 </a:t>
            </a:r>
            <a:r>
              <a:rPr lang="en-US" altLang="ko-KR" sz="1400" dirty="0"/>
              <a:t>i</a:t>
            </a:r>
            <a:r>
              <a:rPr lang="ko-KR" altLang="en-US" sz="1400" dirty="0"/>
              <a:t>값을 더해 나가고</a:t>
            </a:r>
            <a:r>
              <a:rPr lang="en-US" altLang="ko-KR" sz="1400" dirty="0"/>
              <a:t>, i</a:t>
            </a:r>
            <a:r>
              <a:rPr lang="ko-KR" altLang="en-US" sz="1400" dirty="0"/>
              <a:t>값을 </a:t>
            </a:r>
            <a:r>
              <a:rPr lang="en-US" altLang="ko-KR" sz="1400" dirty="0"/>
              <a:t>1</a:t>
            </a:r>
            <a:r>
              <a:rPr lang="ko-KR" altLang="en-US" sz="1400" dirty="0"/>
              <a:t>씩 증가 시킴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4D5050-8E12-5294-A596-A7892A0C139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4438996" y="4848695"/>
            <a:ext cx="665807" cy="55040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E62995-34F3-EF59-E750-95FAD3B4BCAD}"/>
              </a:ext>
            </a:extLst>
          </p:cNvPr>
          <p:cNvSpPr/>
          <p:nvPr/>
        </p:nvSpPr>
        <p:spPr>
          <a:xfrm>
            <a:off x="683002" y="4000907"/>
            <a:ext cx="3755994" cy="16955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8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do-while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206240" cy="3603183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4039986" cy="36009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&lt;title&gt;do-while </a:t>
            </a:r>
            <a:r>
              <a:rPr lang="ko-KR" altLang="en-US" sz="1200" dirty="0"/>
              <a:t>문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&lt;h3&gt;do-while </a:t>
            </a:r>
            <a:r>
              <a:rPr lang="ko-KR" altLang="en-US" sz="1200" dirty="0"/>
              <a:t>문으로 </a:t>
            </a:r>
            <a:r>
              <a:rPr lang="en-US" altLang="ko-KR" sz="1200" dirty="0"/>
              <a:t>0</a:t>
            </a:r>
            <a:r>
              <a:rPr lang="ko-KR" altLang="en-US" sz="1200" dirty="0"/>
              <a:t>에서 </a:t>
            </a:r>
            <a:r>
              <a:rPr lang="en-US" altLang="ko-KR" sz="1200" dirty="0"/>
              <a:t>n</a:t>
            </a:r>
            <a:r>
              <a:rPr lang="ko-KR" altLang="en-US" sz="1200" dirty="0"/>
              <a:t>까지 합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n=prompt("0</a:t>
            </a:r>
            <a:r>
              <a:rPr lang="ko-KR" altLang="en-US" sz="1200" dirty="0"/>
              <a:t>보다 큰 정수를 입력하세요</a:t>
            </a:r>
            <a:r>
              <a:rPr lang="en-US" altLang="ko-KR" sz="1200" dirty="0"/>
              <a:t>", 0);</a:t>
            </a:r>
          </a:p>
          <a:p>
            <a:r>
              <a:rPr lang="en-US" altLang="ko-KR" sz="1200" dirty="0"/>
              <a:t>        n=parseInt(n);</a:t>
            </a:r>
          </a:p>
          <a:p>
            <a:r>
              <a:rPr lang="en-US" altLang="ko-KR" sz="1200" dirty="0"/>
              <a:t>        var i=0, sum=0;</a:t>
            </a:r>
          </a:p>
          <a:p>
            <a:r>
              <a:rPr lang="en-US" altLang="ko-KR" sz="1200" dirty="0"/>
              <a:t>        do{</a:t>
            </a:r>
          </a:p>
          <a:p>
            <a:r>
              <a:rPr lang="en-US" altLang="ko-KR" sz="1200" dirty="0"/>
              <a:t>            sum += i;</a:t>
            </a:r>
          </a:p>
          <a:p>
            <a:r>
              <a:rPr lang="en-US" altLang="ko-KR" sz="1200" dirty="0"/>
              <a:t>            i++;</a:t>
            </a:r>
          </a:p>
          <a:p>
            <a:r>
              <a:rPr lang="en-US" altLang="ko-KR" sz="1200" dirty="0"/>
              <a:t>        } while(i&lt;=n);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("0</a:t>
            </a:r>
            <a:r>
              <a:rPr lang="ko-KR" altLang="en-US" sz="1200" dirty="0"/>
              <a:t>에서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n + "</a:t>
            </a:r>
            <a:r>
              <a:rPr lang="ko-KR" altLang="en-US" sz="1200" dirty="0"/>
              <a:t>까지의 합은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sum);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140482" y="1242181"/>
            <a:ext cx="5552904" cy="102188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do-while</a:t>
            </a:r>
            <a:r>
              <a:rPr lang="ko-KR" altLang="en-US" sz="1400" dirty="0"/>
              <a:t>문은 먼저 </a:t>
            </a:r>
            <a:r>
              <a:rPr lang="en-US" altLang="ko-KR" sz="1400" dirty="0"/>
              <a:t>do</a:t>
            </a:r>
            <a:r>
              <a:rPr lang="ko-KR" altLang="en-US" sz="1400" dirty="0"/>
              <a:t>구문을 실행하고 </a:t>
            </a:r>
            <a:r>
              <a:rPr lang="en-US" altLang="ko-KR" sz="1400" dirty="0"/>
              <a:t>while</a:t>
            </a:r>
            <a:r>
              <a:rPr lang="ko-KR" altLang="en-US" sz="1400" dirty="0"/>
              <a:t>문의 조건을 확인함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do</a:t>
            </a:r>
            <a:r>
              <a:rPr lang="ko-KR" altLang="en-US" sz="1400" dirty="0"/>
              <a:t>구문에서 우선 </a:t>
            </a:r>
            <a:r>
              <a:rPr lang="en-US" altLang="ko-KR" sz="1400" dirty="0"/>
              <a:t>sum</a:t>
            </a:r>
            <a:r>
              <a:rPr lang="ko-KR" altLang="en-US" sz="1400" dirty="0"/>
              <a:t>에 </a:t>
            </a:r>
            <a:r>
              <a:rPr lang="en-US" altLang="ko-KR" sz="1400" dirty="0"/>
              <a:t>i</a:t>
            </a:r>
            <a:r>
              <a:rPr lang="ko-KR" altLang="en-US" sz="1400" dirty="0"/>
              <a:t>값을 더하고</a:t>
            </a:r>
            <a:r>
              <a:rPr lang="en-US" altLang="ko-KR" sz="1400" dirty="0"/>
              <a:t>, i</a:t>
            </a:r>
            <a:r>
              <a:rPr lang="ko-KR" altLang="en-US" sz="1400" dirty="0"/>
              <a:t>값을 </a:t>
            </a:r>
            <a:r>
              <a:rPr lang="en-US" altLang="ko-KR" sz="1400" dirty="0"/>
              <a:t>1</a:t>
            </a:r>
            <a:r>
              <a:rPr lang="ko-KR" altLang="en-US" sz="1400" dirty="0"/>
              <a:t>씩 증가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do</a:t>
            </a:r>
            <a:r>
              <a:rPr lang="ko-KR" altLang="en-US" sz="1400" dirty="0"/>
              <a:t>구문 실행 후</a:t>
            </a:r>
            <a:r>
              <a:rPr lang="en-US" altLang="ko-KR" sz="1400" dirty="0"/>
              <a:t>, i</a:t>
            </a:r>
            <a:r>
              <a:rPr lang="ko-KR" altLang="en-US" sz="1400" dirty="0"/>
              <a:t>값이 </a:t>
            </a:r>
            <a:r>
              <a:rPr lang="en-US" altLang="ko-KR" sz="1400" dirty="0"/>
              <a:t>n</a:t>
            </a:r>
            <a:r>
              <a:rPr lang="ko-KR" altLang="en-US" sz="1400" dirty="0"/>
              <a:t>값보다 작은지 확인 후 다시 </a:t>
            </a:r>
            <a:r>
              <a:rPr lang="en-US" altLang="ko-KR" sz="1400" dirty="0"/>
              <a:t>do</a:t>
            </a:r>
            <a:r>
              <a:rPr lang="ko-KR" altLang="en-US" sz="1400" dirty="0"/>
              <a:t>구문 실행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303552" y="1753123"/>
            <a:ext cx="836930" cy="139216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91391" y="2407641"/>
            <a:ext cx="3612161" cy="14752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068" y="2684030"/>
            <a:ext cx="3000375" cy="18192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7656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while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438996" cy="3416320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7" y="882439"/>
            <a:ext cx="4272744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&lt;title&gt;break </a:t>
            </a:r>
            <a:r>
              <a:rPr lang="ko-KR" altLang="en-US" sz="1200" dirty="0"/>
              <a:t>문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&lt;h3&gt;1</a:t>
            </a:r>
            <a:r>
              <a:rPr lang="ko-KR" altLang="en-US" sz="1200" dirty="0"/>
              <a:t>에서 얼마까지 더해야 </a:t>
            </a:r>
            <a:r>
              <a:rPr lang="en-US" altLang="ko-KR" sz="1200" dirty="0"/>
              <a:t>3000</a:t>
            </a:r>
            <a:r>
              <a:rPr lang="ko-KR" altLang="en-US" sz="1200" dirty="0"/>
              <a:t>을 넘기는가</a:t>
            </a:r>
            <a:r>
              <a:rPr lang="en-US" altLang="ko-KR" sz="1200" dirty="0"/>
              <a:t>?&lt;/h3&gt;&lt;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var i=0, sum=0;</a:t>
            </a:r>
          </a:p>
          <a:p>
            <a:r>
              <a:rPr lang="en-US" altLang="ko-KR" sz="1200" dirty="0"/>
              <a:t>        while (sum&lt;3000) {</a:t>
            </a:r>
          </a:p>
          <a:p>
            <a:r>
              <a:rPr lang="en-US" altLang="ko-KR" sz="1200" dirty="0"/>
              <a:t>            i++;</a:t>
            </a:r>
          </a:p>
          <a:p>
            <a:r>
              <a:rPr lang="en-US" altLang="ko-KR" sz="1200" dirty="0"/>
              <a:t>            sum += i;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합은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sum +"&lt;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("i</a:t>
            </a:r>
            <a:r>
              <a:rPr lang="ko-KR" altLang="en-US" sz="1200" dirty="0"/>
              <a:t>는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i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998721" y="1037497"/>
            <a:ext cx="5765069" cy="102188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sum</a:t>
            </a:r>
            <a:r>
              <a:rPr lang="ko-KR" altLang="en-US" sz="1400" dirty="0"/>
              <a:t>값이 </a:t>
            </a:r>
            <a:r>
              <a:rPr lang="en-US" altLang="ko-KR" sz="1400" dirty="0"/>
              <a:t>3000</a:t>
            </a:r>
            <a:r>
              <a:rPr lang="ko-KR" altLang="en-US" sz="1400" dirty="0"/>
              <a:t>보다 커질 때까지 </a:t>
            </a:r>
            <a:r>
              <a:rPr lang="en-US" altLang="ko-KR" sz="1400" dirty="0"/>
              <a:t>while</a:t>
            </a:r>
            <a:r>
              <a:rPr lang="ko-KR" altLang="en-US" sz="1400" dirty="0"/>
              <a:t>문을 실행한다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sum</a:t>
            </a:r>
            <a:r>
              <a:rPr lang="ko-KR" altLang="en-US" sz="1400" dirty="0"/>
              <a:t>값이 </a:t>
            </a:r>
            <a:r>
              <a:rPr lang="en-US" altLang="ko-KR" sz="1400" dirty="0"/>
              <a:t>3000</a:t>
            </a:r>
            <a:r>
              <a:rPr lang="ko-KR" altLang="en-US" sz="1400" dirty="0"/>
              <a:t>보다</a:t>
            </a:r>
            <a:r>
              <a:rPr lang="en-US" altLang="ko-KR" sz="1400" dirty="0"/>
              <a:t> </a:t>
            </a:r>
            <a:r>
              <a:rPr lang="ko-KR" altLang="en-US" sz="1400" dirty="0"/>
              <a:t>작으면</a:t>
            </a:r>
            <a:r>
              <a:rPr lang="en-US" altLang="ko-KR" sz="1400" dirty="0"/>
              <a:t>, i</a:t>
            </a:r>
            <a:r>
              <a:rPr lang="ko-KR" altLang="en-US" sz="1400" dirty="0"/>
              <a:t>를 </a:t>
            </a:r>
            <a:r>
              <a:rPr lang="en-US" altLang="ko-KR" sz="1400" dirty="0"/>
              <a:t>1</a:t>
            </a:r>
            <a:r>
              <a:rPr lang="ko-KR" altLang="en-US" sz="1400" dirty="0"/>
              <a:t>씩 증가시키고 </a:t>
            </a:r>
            <a:r>
              <a:rPr lang="en-US" altLang="ko-KR" sz="1400" dirty="0"/>
              <a:t>sum</a:t>
            </a:r>
            <a:r>
              <a:rPr lang="ko-KR" altLang="en-US" sz="1400" dirty="0"/>
              <a:t>값에 </a:t>
            </a:r>
            <a:r>
              <a:rPr lang="en-US" altLang="ko-KR" sz="1400" dirty="0"/>
              <a:t>i</a:t>
            </a:r>
            <a:r>
              <a:rPr lang="ko-KR" altLang="en-US" sz="1400" dirty="0"/>
              <a:t>를 더한다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while</a:t>
            </a:r>
            <a:r>
              <a:rPr lang="ko-KR" altLang="en-US" sz="1400" dirty="0"/>
              <a:t>문이 끝나는 순간 </a:t>
            </a:r>
            <a:r>
              <a:rPr lang="en-US" altLang="ko-KR" sz="1400" dirty="0"/>
              <a:t>sum</a:t>
            </a:r>
            <a:r>
              <a:rPr lang="ko-KR" altLang="en-US" sz="1400" dirty="0"/>
              <a:t>값과 </a:t>
            </a:r>
            <a:r>
              <a:rPr lang="en-US" altLang="ko-KR" sz="1400" dirty="0"/>
              <a:t>i</a:t>
            </a:r>
            <a:r>
              <a:rPr lang="ko-KR" altLang="en-US" sz="1400" dirty="0"/>
              <a:t>값을 출력한다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3414319" y="1548439"/>
            <a:ext cx="1584402" cy="15043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08168" y="2406038"/>
            <a:ext cx="2706151" cy="129350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080" y="2246896"/>
            <a:ext cx="3562350" cy="19145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5936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continue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800028" cy="3970303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4633774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&lt;title&gt;Document&lt;/title&gt;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&lt;h3&gt;1~10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중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으로 나눈 나머지가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인 수만 더하기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&lt;/h3&gt;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&lt;script&gt;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var sum = 0;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for (i = 1; i &lt;= 10; i++)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if (i % 3 != 1)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continue;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(i + " ");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sum += i;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("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합은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+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sum);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&lt;/script&gt;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132537" y="1344862"/>
            <a:ext cx="6710849" cy="134504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for ( )</a:t>
            </a:r>
            <a:r>
              <a:rPr lang="ko-KR" altLang="en-US" sz="1400" dirty="0"/>
              <a:t>문에서 </a:t>
            </a:r>
            <a:r>
              <a:rPr lang="en-US" altLang="ko-KR" sz="1400" dirty="0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10</a:t>
            </a:r>
            <a:r>
              <a:rPr lang="ko-KR" altLang="en-US" sz="1400" dirty="0"/>
              <a:t>이 될 때까지 실행된다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if(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  <a:r>
              <a:rPr lang="ko-KR" altLang="en-US" sz="1400" dirty="0"/>
              <a:t>문에서 </a:t>
            </a:r>
            <a:r>
              <a:rPr lang="en-US" altLang="ko-KR" sz="1400" dirty="0"/>
              <a:t>i</a:t>
            </a:r>
            <a:r>
              <a:rPr lang="ko-KR" altLang="en-US" sz="1400" dirty="0"/>
              <a:t>값을 나눈 나머지 값이 </a:t>
            </a:r>
            <a:r>
              <a:rPr lang="en-US" altLang="ko-KR" sz="1400" dirty="0"/>
              <a:t>1</a:t>
            </a:r>
            <a:r>
              <a:rPr lang="ko-KR" altLang="en-US" sz="1400" dirty="0"/>
              <a:t>이 아니면 </a:t>
            </a:r>
            <a:r>
              <a:rPr lang="en-US" altLang="ko-KR" sz="1400" dirty="0"/>
              <a:t>continue</a:t>
            </a:r>
            <a:r>
              <a:rPr lang="ko-KR" altLang="en-US" sz="1400" dirty="0"/>
              <a:t>에 의해 </a:t>
            </a:r>
            <a:r>
              <a:rPr lang="en-US" altLang="ko-KR" sz="1400" dirty="0"/>
              <a:t>i++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점프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나머지 값이 </a:t>
            </a:r>
            <a:r>
              <a:rPr lang="en-US" altLang="ko-KR" sz="1400" dirty="0"/>
              <a:t>1</a:t>
            </a:r>
            <a:r>
              <a:rPr lang="ko-KR" altLang="en-US" sz="1400" dirty="0"/>
              <a:t>일 때는 </a:t>
            </a:r>
            <a:r>
              <a:rPr lang="en-US" altLang="ko-KR" sz="1400" dirty="0"/>
              <a:t>i</a:t>
            </a:r>
            <a:r>
              <a:rPr lang="ko-KR" altLang="en-US" sz="1400" dirty="0"/>
              <a:t>값을 출력하고 </a:t>
            </a:r>
            <a:r>
              <a:rPr lang="en-US" altLang="ko-KR" sz="1400" dirty="0"/>
              <a:t>sum</a:t>
            </a:r>
            <a:r>
              <a:rPr lang="ko-KR" altLang="en-US" sz="1400" dirty="0"/>
              <a:t>에 </a:t>
            </a:r>
            <a:r>
              <a:rPr lang="en-US" altLang="ko-KR" sz="1400" dirty="0"/>
              <a:t>i</a:t>
            </a:r>
            <a:r>
              <a:rPr lang="ko-KR" altLang="en-US" sz="1400" dirty="0"/>
              <a:t>를 더한다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11</a:t>
            </a:r>
            <a:r>
              <a:rPr lang="ko-KR" altLang="en-US" sz="1400" dirty="0"/>
              <a:t>이 되면 </a:t>
            </a:r>
            <a:r>
              <a:rPr lang="en-US" altLang="ko-KR" sz="1400" dirty="0"/>
              <a:t>for</a:t>
            </a:r>
            <a:r>
              <a:rPr lang="ko-KR" altLang="en-US" sz="1400" dirty="0"/>
              <a:t>문이 끝나고</a:t>
            </a:r>
            <a:r>
              <a:rPr lang="en-US" altLang="ko-KR" sz="1400" dirty="0"/>
              <a:t>, sum</a:t>
            </a:r>
            <a:r>
              <a:rPr lang="ko-KR" altLang="en-US" sz="1400" dirty="0"/>
              <a:t>값이 출력된다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3649211" y="2017386"/>
            <a:ext cx="1483326" cy="131361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33335" y="2425569"/>
            <a:ext cx="2915876" cy="181087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1FBBB-6707-BF48-00AC-D62CD0F9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851" y="3033467"/>
            <a:ext cx="3914775" cy="18192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0478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star stairs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4" y="882439"/>
            <a:ext cx="5387257" cy="3600973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5162280" cy="36009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&lt;title&gt;</a:t>
            </a:r>
            <a:r>
              <a:rPr lang="ko-KR" altLang="en-US" sz="1200" b="0" dirty="0" err="1">
                <a:effectLst/>
                <a:latin typeface="Consolas" panose="020B0609020204030204" pitchFamily="49" charset="0"/>
              </a:rPr>
              <a:t>별짓기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3&lt;/title&gt;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&lt;h3&gt;</a:t>
            </a:r>
            <a:r>
              <a:rPr lang="ko-KR" altLang="en-US" sz="1200" b="0" dirty="0" err="1">
                <a:effectLst/>
                <a:latin typeface="Consolas" panose="020B0609020204030204" pitchFamily="49" charset="0"/>
              </a:rPr>
              <a:t>별짓기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3&lt;/h3&gt;&lt;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&lt;script&gt;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var sum = prompt("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숫자를 입력하세요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", 5);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for (var i = 1; i &lt;= sum; i++) {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for (var j = 1; j &lt;= sum;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j++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if (j &lt;= (sum - i))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("&amp;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nbsp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    else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("*");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("&lt;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&gt;");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&lt;/script&gt;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947794" y="1167193"/>
            <a:ext cx="5570291" cy="20833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변수 </a:t>
            </a:r>
            <a:r>
              <a:rPr lang="en-US" altLang="ko-KR" sz="1400" dirty="0"/>
              <a:t>sum</a:t>
            </a:r>
            <a:r>
              <a:rPr lang="ko-KR" altLang="en-US" sz="1400" dirty="0"/>
              <a:t>에 </a:t>
            </a:r>
            <a:r>
              <a:rPr lang="en-US" altLang="ko-KR" sz="1400" dirty="0"/>
              <a:t>prompt</a:t>
            </a:r>
            <a:r>
              <a:rPr lang="ko-KR" altLang="en-US" sz="1400" dirty="0"/>
              <a:t>로 부터 값을 입력 받는다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첫 번째 </a:t>
            </a:r>
            <a:r>
              <a:rPr lang="en-US" altLang="ko-KR" sz="1600" b="1" dirty="0"/>
              <a:t>for</a:t>
            </a:r>
            <a:r>
              <a:rPr lang="ko-KR" altLang="en-US" sz="1600" b="1" dirty="0"/>
              <a:t>문 </a:t>
            </a:r>
            <a:r>
              <a:rPr lang="en-US" altLang="ko-KR" sz="1600" b="1" dirty="0"/>
              <a:t>: </a:t>
            </a:r>
            <a:r>
              <a:rPr lang="en-US" altLang="ko-KR" sz="1400" dirty="0"/>
              <a:t>i</a:t>
            </a:r>
            <a:r>
              <a:rPr lang="ko-KR" altLang="en-US" sz="1400" dirty="0"/>
              <a:t>값이 </a:t>
            </a:r>
            <a:r>
              <a:rPr lang="en-US" altLang="ko-KR" sz="1400" dirty="0"/>
              <a:t>sum </a:t>
            </a:r>
            <a:r>
              <a:rPr lang="ko-KR" altLang="en-US" sz="1400" dirty="0"/>
              <a:t>값보다 작거나 같을 때 까지 두 번째 </a:t>
            </a:r>
            <a:r>
              <a:rPr lang="en-US" altLang="ko-KR" sz="1400" dirty="0"/>
              <a:t>for</a:t>
            </a:r>
            <a:r>
              <a:rPr lang="ko-KR" altLang="en-US" sz="1400" dirty="0"/>
              <a:t>문을 실행하고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  <a:r>
              <a:rPr lang="ko-KR" altLang="en-US" sz="1400" dirty="0"/>
              <a:t>태그를 실행한다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두 번째 </a:t>
            </a:r>
            <a:r>
              <a:rPr lang="en-US" altLang="ko-KR" sz="1600" b="1" dirty="0"/>
              <a:t>for</a:t>
            </a:r>
            <a:r>
              <a:rPr lang="ko-KR" altLang="en-US" sz="1600" b="1" dirty="0"/>
              <a:t>문 </a:t>
            </a:r>
            <a:r>
              <a:rPr lang="en-US" altLang="ko-KR" sz="1600" b="1" dirty="0"/>
              <a:t>:  </a:t>
            </a:r>
            <a:r>
              <a:rPr lang="en-US" altLang="ko-KR" sz="1400" dirty="0"/>
              <a:t>j</a:t>
            </a:r>
            <a:r>
              <a:rPr lang="ko-KR" altLang="en-US" sz="1400" dirty="0"/>
              <a:t>값이 </a:t>
            </a:r>
            <a:r>
              <a:rPr lang="en-US" altLang="ko-KR" sz="1400" dirty="0"/>
              <a:t>sum</a:t>
            </a:r>
            <a:r>
              <a:rPr lang="ko-KR" altLang="en-US" sz="1400" dirty="0"/>
              <a:t>보다 작거나 같을 때 까지 실행되고</a:t>
            </a:r>
            <a:r>
              <a:rPr lang="en-US" altLang="ko-KR" sz="1400" dirty="0"/>
              <a:t>, if</a:t>
            </a:r>
            <a:r>
              <a:rPr lang="ko-KR" altLang="en-US" sz="1400" dirty="0"/>
              <a:t>문을 이용하여 </a:t>
            </a:r>
            <a:r>
              <a:rPr lang="en-US" altLang="ko-KR" sz="1400" dirty="0"/>
              <a:t>j</a:t>
            </a:r>
            <a:r>
              <a:rPr lang="ko-KR" altLang="en-US" sz="1400" dirty="0"/>
              <a:t>값이 </a:t>
            </a:r>
            <a:r>
              <a:rPr lang="en-US" altLang="ko-KR" sz="1400" dirty="0"/>
              <a:t>sum - i</a:t>
            </a:r>
            <a:r>
              <a:rPr lang="ko-KR" altLang="en-US" sz="1400" dirty="0"/>
              <a:t>값보다 작으면 띄어쓰기를 하고</a:t>
            </a:r>
            <a:r>
              <a:rPr lang="en-US" altLang="ko-KR" sz="1400" dirty="0"/>
              <a:t>,    </a:t>
            </a:r>
            <a:r>
              <a:rPr lang="ko-KR" altLang="en-US" sz="1400" dirty="0"/>
              <a:t>그렇지 않으면 </a:t>
            </a:r>
            <a:r>
              <a:rPr lang="en-US" altLang="ko-KR" sz="1400" dirty="0"/>
              <a:t>*</a:t>
            </a:r>
            <a:r>
              <a:rPr lang="ko-KR" altLang="en-US" sz="1400" dirty="0"/>
              <a:t>을 출력한다</a:t>
            </a:r>
            <a:r>
              <a:rPr lang="en-US" altLang="ko-KR" sz="1400" dirty="0"/>
              <a:t>.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5494789" y="2208889"/>
            <a:ext cx="453005" cy="91181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1052117" y="2390862"/>
            <a:ext cx="4442672" cy="145968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5F571F-5564-7B9C-5DC5-124A0F03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038" y="3429000"/>
            <a:ext cx="1509801" cy="216312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79080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</TotalTime>
  <Words>1973</Words>
  <Application>Microsoft Office PowerPoint</Application>
  <PresentationFormat>와이드스크린</PresentationFormat>
  <Paragraphs>268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notokr</vt:lpstr>
      <vt:lpstr>나눔스퀘어 ExtraBold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259</cp:revision>
  <dcterms:created xsi:type="dcterms:W3CDTF">2019-12-23T00:32:35Z</dcterms:created>
  <dcterms:modified xsi:type="dcterms:W3CDTF">2022-07-25T12:02:45Z</dcterms:modified>
</cp:coreProperties>
</file>