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8" r:id="rId3"/>
    <p:sldId id="491" r:id="rId4"/>
    <p:sldId id="519" r:id="rId5"/>
    <p:sldId id="521" r:id="rId6"/>
    <p:sldId id="520" r:id="rId7"/>
    <p:sldId id="525" r:id="rId8"/>
    <p:sldId id="522" r:id="rId9"/>
    <p:sldId id="524" r:id="rId10"/>
    <p:sldId id="523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221024_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208597" y="2537279"/>
              <a:ext cx="17748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overflow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6"/>
            <a:ext cx="10243656" cy="267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overflow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overflow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해당 요소를 감싸고 있는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 요소보다 클 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어떻게 처리할지 설정하는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visible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 값으로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표시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hidden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숨김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scroll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스크롤 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넘치는 방향의 스크롤 바만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111837-616B-EA2F-5DC6-508CF9DE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4" y="4149062"/>
            <a:ext cx="2305050" cy="1504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FDF554-FE4C-EBDE-4A69-A3AB1216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34" y="4882487"/>
            <a:ext cx="2305050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B1E0A5-1C6A-F4C3-8E6D-14879663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54" y="4877413"/>
            <a:ext cx="2305050" cy="771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D7AFA9-F08C-9973-99FF-E83E6FF58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74" y="4877413"/>
            <a:ext cx="2305050" cy="7715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7504FE-7711-1552-7F38-6444B45259D6}"/>
              </a:ext>
            </a:extLst>
          </p:cNvPr>
          <p:cNvSpPr/>
          <p:nvPr/>
        </p:nvSpPr>
        <p:spPr>
          <a:xfrm>
            <a:off x="993865" y="5654012"/>
            <a:ext cx="17765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visible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AF444D-02CF-E954-487D-30972242E14C}"/>
              </a:ext>
            </a:extLst>
          </p:cNvPr>
          <p:cNvSpPr/>
          <p:nvPr/>
        </p:nvSpPr>
        <p:spPr>
          <a:xfrm>
            <a:off x="3744685" y="5654012"/>
            <a:ext cx="17765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hidden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BA8D5C-C9EA-8653-EACA-36DC899C163C}"/>
              </a:ext>
            </a:extLst>
          </p:cNvPr>
          <p:cNvSpPr/>
          <p:nvPr/>
        </p:nvSpPr>
        <p:spPr>
          <a:xfrm>
            <a:off x="6495505" y="5648938"/>
            <a:ext cx="17765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scroll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C9FAA8-BA72-BA49-03F0-84866D6590D4}"/>
              </a:ext>
            </a:extLst>
          </p:cNvPr>
          <p:cNvSpPr/>
          <p:nvPr/>
        </p:nvSpPr>
        <p:spPr>
          <a:xfrm>
            <a:off x="9246325" y="5648938"/>
            <a:ext cx="17765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53277541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너비와 높이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 모델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너비와 높이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1008606"/>
            <a:ext cx="830567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width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height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요소의 너비와 높이를 설정하는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요소의 너비와 높이는 자식 요소에 영향을 미치지 못함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요소의 너비와 높이의 단위가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요소의 너비와 높이를 기준으로 설정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ex) #container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    width: 200px;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    height: 100px;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    border: 2px solid #00f;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  #content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    width: 50%;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    height: 50%;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      border: 2px solid #f00;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   }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9" y="3859457"/>
            <a:ext cx="2286000" cy="1209675"/>
          </a:xfrm>
          <a:prstGeom prst="rect">
            <a:avLst/>
          </a:prstGeom>
        </p:spPr>
      </p:pic>
      <p:sp>
        <p:nvSpPr>
          <p:cNvPr id="4" name="오른쪽 중괄호 3"/>
          <p:cNvSpPr/>
          <p:nvPr/>
        </p:nvSpPr>
        <p:spPr>
          <a:xfrm>
            <a:off x="3243532" y="2892831"/>
            <a:ext cx="414068" cy="1490485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>
            <a:off x="3248238" y="4477657"/>
            <a:ext cx="422695" cy="14918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endCxn id="3" idx="0"/>
          </p:cNvCxnSpPr>
          <p:nvPr/>
        </p:nvCxnSpPr>
        <p:spPr>
          <a:xfrm>
            <a:off x="3657599" y="3629447"/>
            <a:ext cx="2826590" cy="230010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1"/>
          </p:cNvCxnSpPr>
          <p:nvPr/>
        </p:nvCxnSpPr>
        <p:spPr>
          <a:xfrm rot="10800000" flipH="1">
            <a:off x="3670933" y="4242026"/>
            <a:ext cx="1765146" cy="981542"/>
          </a:xfrm>
          <a:prstGeom prst="bentConnector3">
            <a:avLst>
              <a:gd name="adj1" fmla="val 3494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1171122" y="4768395"/>
            <a:ext cx="1175264" cy="614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1171121" y="3180829"/>
            <a:ext cx="1261527" cy="614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8FFF1B-348D-EB1A-708D-3DEA6328F46F}"/>
              </a:ext>
            </a:extLst>
          </p:cNvPr>
          <p:cNvSpPr/>
          <p:nvPr/>
        </p:nvSpPr>
        <p:spPr>
          <a:xfrm>
            <a:off x="2459587" y="3760309"/>
            <a:ext cx="2704084" cy="2128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margin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222064-CBBA-9B3E-DF39-2380F1272BD0}"/>
              </a:ext>
            </a:extLst>
          </p:cNvPr>
          <p:cNvSpPr/>
          <p:nvPr/>
        </p:nvSpPr>
        <p:spPr>
          <a:xfrm>
            <a:off x="2718930" y="4017406"/>
            <a:ext cx="2185398" cy="16143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border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40BB0D-1704-4D9E-0E4D-753CD8584583}"/>
              </a:ext>
            </a:extLst>
          </p:cNvPr>
          <p:cNvSpPr/>
          <p:nvPr/>
        </p:nvSpPr>
        <p:spPr>
          <a:xfrm>
            <a:off x="3005466" y="4235439"/>
            <a:ext cx="1612326" cy="12320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박스 모델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1008606"/>
            <a:ext cx="8322924" cy="223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박스 모델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요소는 박스모양으로 구성되며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이것을 박스 모델이라고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박스 모델은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패딩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(padding),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테두리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(border),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(margin),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(content)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설정된 값은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적용됨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box-sizing: border-box;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테두리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패딩을 포함한 크기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3D2E69-E078-FD93-15E4-EF4A93AB0AC3}"/>
              </a:ext>
            </a:extLst>
          </p:cNvPr>
          <p:cNvSpPr/>
          <p:nvPr/>
        </p:nvSpPr>
        <p:spPr>
          <a:xfrm>
            <a:off x="3297957" y="4504521"/>
            <a:ext cx="1027344" cy="693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2356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6"/>
            <a:ext cx="8101348" cy="267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속성은 웹 페이지의 레이아웃을 결정하는 중요한 속성 중 하나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인라인 요소에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inline-block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inline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요소처럼 동작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요소처럼 동작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페이지에 나타나지 않지만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레이아웃에는 존재함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요소가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페이지에 나타나지 않고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레이아웃에도 영향을 미치지 않음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32364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6"/>
            <a:ext cx="8528068" cy="310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background-color	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색을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background-image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이미지를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background-repeat	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이미지의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background-position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이미지의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위치를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background-attachment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이미지를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스크롤과 무관하게 화면에 보이도록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background-size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이미지의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17750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6"/>
            <a:ext cx="10113028" cy="488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background-position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 | center | right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 | center | bottom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ex) background-position: center center;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수평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ex) background-position: 50% 50%;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background-size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 100%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이미지를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꽉 차게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비율 깨짐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 auto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가로는 꽉 차게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세로는 비율에 맞게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 100%	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세로는 꽉 차게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가로는 비율에 맞게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contain	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비율을 유지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내에서 이미지를 꽉 차게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여백이 생길 수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cover		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비율을 유지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여백을 만들지 않고 이미지를 꽉 차게 표현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중 한곳이 잘림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3A7D9-D03B-F603-C1D8-BF1F5422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8" y="2972322"/>
            <a:ext cx="2168237" cy="935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022BEE-73B5-99C4-16C7-E885DE22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449" y="4187092"/>
            <a:ext cx="2168237" cy="9350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885B36-C0C0-DD61-427C-3892AC465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449" y="5250990"/>
            <a:ext cx="2168237" cy="935052"/>
          </a:xfrm>
          <a:prstGeom prst="rect">
            <a:avLst/>
          </a:prstGeom>
        </p:spPr>
      </p:pic>
      <p:cxnSp>
        <p:nvCxnSpPr>
          <p:cNvPr id="11" name="꺾인 연결선 64">
            <a:extLst>
              <a:ext uri="{FF2B5EF4-FFF2-40B4-BE49-F238E27FC236}">
                <a16:creationId xmlns:a16="http://schemas.microsoft.com/office/drawing/2014/main" id="{45381D33-4671-AA5B-83BA-AF64F9F899D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666515" y="5718516"/>
            <a:ext cx="234934" cy="29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64">
            <a:extLst>
              <a:ext uri="{FF2B5EF4-FFF2-40B4-BE49-F238E27FC236}">
                <a16:creationId xmlns:a16="http://schemas.microsoft.com/office/drawing/2014/main" id="{E333440A-3A3A-E2BA-4FA9-49914F40118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630194" y="4654618"/>
            <a:ext cx="1271255" cy="62643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64">
            <a:extLst>
              <a:ext uri="{FF2B5EF4-FFF2-40B4-BE49-F238E27FC236}">
                <a16:creationId xmlns:a16="http://schemas.microsoft.com/office/drawing/2014/main" id="{2F3B264F-B250-DD91-BB59-C32BCFEE7C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695406" y="3439848"/>
            <a:ext cx="4206042" cy="5625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1075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1008606"/>
            <a:ext cx="6986651" cy="1808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속성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테두리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요소에서 적용하지 않고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요소에서 적용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해야함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 되어 각 셀의 너비가 설정됨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border-collapse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collapse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테두리를 한 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표현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A2790-7F20-306F-5EFA-29B0467C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09" y="4703143"/>
            <a:ext cx="4906191" cy="726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39200A-6D7E-B627-0689-5E889651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09" y="3313659"/>
            <a:ext cx="4906191" cy="7268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603793-FFDB-95AF-ACF7-B17AEADC010E}"/>
              </a:ext>
            </a:extLst>
          </p:cNvPr>
          <p:cNvSpPr/>
          <p:nvPr/>
        </p:nvSpPr>
        <p:spPr>
          <a:xfrm>
            <a:off x="2754630" y="4040502"/>
            <a:ext cx="17765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테두리 기본 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DA8DF-2997-A49E-3143-2ED1770D2FD5}"/>
              </a:ext>
            </a:extLst>
          </p:cNvPr>
          <p:cNvSpPr/>
          <p:nvPr/>
        </p:nvSpPr>
        <p:spPr>
          <a:xfrm>
            <a:off x="2754630" y="5429986"/>
            <a:ext cx="17765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collapse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5265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float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6"/>
            <a:ext cx="10147862" cy="254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요소들과 자연스럽게 어울리도록 만들어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페이지의 레이아웃을 작성할 때 자주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흐름을 끊어 주어야 함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흐름 끊는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권장하는 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		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권장하지 않음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62450-3592-34BC-E391-51ED332BF368}"/>
              </a:ext>
            </a:extLst>
          </p:cNvPr>
          <p:cNvSpPr/>
          <p:nvPr/>
        </p:nvSpPr>
        <p:spPr>
          <a:xfrm>
            <a:off x="676897" y="3610206"/>
            <a:ext cx="23738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요소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“;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block;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clear: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both;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EF2BE5-0EE5-1873-514A-28C475A655E9}"/>
              </a:ext>
            </a:extLst>
          </p:cNvPr>
          <p:cNvSpPr/>
          <p:nvPr/>
        </p:nvSpPr>
        <p:spPr>
          <a:xfrm>
            <a:off x="4351914" y="3610206"/>
            <a:ext cx="2373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요소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hidden;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A4E942-94B8-4AA0-32A0-95C270D51936}"/>
              </a:ext>
            </a:extLst>
          </p:cNvPr>
          <p:cNvSpPr/>
          <p:nvPr/>
        </p:nvSpPr>
        <p:spPr>
          <a:xfrm>
            <a:off x="8026931" y="3610206"/>
            <a:ext cx="2373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딸려오는 요소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clear: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2E0B1-AEBE-D051-F1B0-928B2FD9FC54}"/>
              </a:ext>
            </a:extLst>
          </p:cNvPr>
          <p:cNvSpPr/>
          <p:nvPr/>
        </p:nvSpPr>
        <p:spPr>
          <a:xfrm>
            <a:off x="505695" y="4775795"/>
            <a:ext cx="2716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속성이 반드시 있어야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90157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23167</TotalTime>
  <Words>665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921</cp:revision>
  <dcterms:created xsi:type="dcterms:W3CDTF">2019-12-23T00:32:35Z</dcterms:created>
  <dcterms:modified xsi:type="dcterms:W3CDTF">2022-10-24T12:47:15Z</dcterms:modified>
</cp:coreProperties>
</file>