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50" r:id="rId4"/>
    <p:sldId id="479" r:id="rId5"/>
    <p:sldId id="483" r:id="rId6"/>
    <p:sldId id="491" r:id="rId7"/>
    <p:sldId id="492" r:id="rId8"/>
    <p:sldId id="484" r:id="rId9"/>
    <p:sldId id="493" r:id="rId10"/>
    <p:sldId id="494" r:id="rId11"/>
    <p:sldId id="496" r:id="rId12"/>
    <p:sldId id="495" r:id="rId13"/>
    <p:sldId id="2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221004_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추출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4" y="1004965"/>
            <a:ext cx="63509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추출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단축키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alt + shift + m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2038326"/>
            <a:ext cx="5665557" cy="39594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75861" y="2038326"/>
            <a:ext cx="5012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IDE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메서드 추출 기능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추출하고자 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부분을 드래그한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단축키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 + shift + 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창이 나타난다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사용하고자 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명을 입력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기능을 하는 부분들이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자동 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5512" y="1481912"/>
            <a:ext cx="2003368" cy="230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0573" y="2281940"/>
            <a:ext cx="1180409" cy="160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1463040" y="1729057"/>
            <a:ext cx="4156" cy="309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0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추출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4" y="1004965"/>
            <a:ext cx="158933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추출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4" y="1673041"/>
            <a:ext cx="4114802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MethodEx06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입력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84521" y="1119043"/>
            <a:ext cx="4109258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util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MethodEx06Refactoring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Scanner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입력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nextInt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userValue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8225" y="2470624"/>
            <a:ext cx="1903615" cy="37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0" idx="3"/>
            <a:endCxn id="13" idx="1"/>
          </p:cNvCxnSpPr>
          <p:nvPr/>
        </p:nvCxnSpPr>
        <p:spPr>
          <a:xfrm flipV="1">
            <a:off x="3291840" y="1991138"/>
            <a:ext cx="3384668" cy="665649"/>
          </a:xfrm>
          <a:prstGeom prst="bentConnector3">
            <a:avLst>
              <a:gd name="adj1" fmla="val 4779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676508" y="1890752"/>
            <a:ext cx="1185949" cy="200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88225" y="3556188"/>
            <a:ext cx="2360815" cy="37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3"/>
            <a:endCxn id="17" idx="1"/>
          </p:cNvCxnSpPr>
          <p:nvPr/>
        </p:nvCxnSpPr>
        <p:spPr>
          <a:xfrm flipV="1">
            <a:off x="3749040" y="3090542"/>
            <a:ext cx="2927468" cy="651809"/>
          </a:xfrm>
          <a:prstGeom prst="bentConnector3">
            <a:avLst>
              <a:gd name="adj1" fmla="val 4545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676508" y="2984629"/>
            <a:ext cx="1609898" cy="211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88225" y="4287179"/>
            <a:ext cx="1903615" cy="372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3"/>
            <a:endCxn id="20" idx="1"/>
          </p:cNvCxnSpPr>
          <p:nvPr/>
        </p:nvCxnSpPr>
        <p:spPr>
          <a:xfrm flipV="1">
            <a:off x="3291840" y="3641702"/>
            <a:ext cx="3384668" cy="831640"/>
          </a:xfrm>
          <a:prstGeom prst="bentConnector3">
            <a:avLst>
              <a:gd name="adj1" fmla="val 6178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76508" y="3541053"/>
            <a:ext cx="1185949" cy="201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05453" y="4458207"/>
            <a:ext cx="3061855" cy="725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338774" y="5565256"/>
            <a:ext cx="648644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시키고 그 값을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기능을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increment(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추출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userValue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var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기능을 하는 부분이 메서드로 변경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13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 한번에 변경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4" y="1004965"/>
            <a:ext cx="635092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명 한번에 변경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단축키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alt + shift + 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2038326"/>
            <a:ext cx="3458097" cy="9723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4" y="3547603"/>
            <a:ext cx="3458097" cy="11298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5512" y="1498538"/>
            <a:ext cx="2003368" cy="230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58957" y="2175952"/>
            <a:ext cx="636754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 + shift + 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단축키를 누르면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변수들에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 네모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쳐지게 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 변수 명을 수정하면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변수 명이 변경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 flipH="1">
            <a:off x="1463040" y="1729057"/>
            <a:ext cx="4156" cy="3092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5755" y="4677476"/>
            <a:ext cx="1537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확인해보기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69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5635" y="1107996"/>
            <a:ext cx="5677594" cy="2217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추출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명 한번에 변경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method (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908912"/>
            <a:ext cx="6101543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[method] 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메서드를 정의한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호출해야한다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밖에서 정의해야한다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형태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반환형 메서드명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{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vl="2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형태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2);</a:t>
            </a:r>
            <a:endParaRPr lang="en-US" altLang="ko-KR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9051" y="3695010"/>
            <a:ext cx="4423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반환형에는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값에 맞는 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오고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값이 없다면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1061" y="2884518"/>
            <a:ext cx="1862051" cy="273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39338" y="2884518"/>
            <a:ext cx="581891" cy="273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363288" y="4181643"/>
            <a:ext cx="864524" cy="273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15" idx="1"/>
            <a:endCxn id="13" idx="1"/>
          </p:cNvCxnSpPr>
          <p:nvPr/>
        </p:nvCxnSpPr>
        <p:spPr>
          <a:xfrm rot="10800000">
            <a:off x="939338" y="3021509"/>
            <a:ext cx="423950" cy="1297125"/>
          </a:xfrm>
          <a:prstGeom prst="curvedConnector3">
            <a:avLst>
              <a:gd name="adj1" fmla="val 15392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8962" y="2670577"/>
            <a:ext cx="446393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있어도 되고 없어도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소괄호는 반드시 있어야 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꺾인 연결선 16"/>
          <p:cNvCxnSpPr>
            <a:stCxn id="13" idx="2"/>
            <a:endCxn id="11" idx="1"/>
          </p:cNvCxnSpPr>
          <p:nvPr/>
        </p:nvCxnSpPr>
        <p:spPr>
          <a:xfrm rot="16200000" flipH="1">
            <a:off x="2426745" y="1962036"/>
            <a:ext cx="905844" cy="329876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8873" y="5420189"/>
            <a:ext cx="6591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호출 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인수의 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정의된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일치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39337" y="5490948"/>
            <a:ext cx="1596046" cy="273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>
            <a:stCxn id="37" idx="3"/>
            <a:endCxn id="36" idx="1"/>
          </p:cNvCxnSpPr>
          <p:nvPr/>
        </p:nvCxnSpPr>
        <p:spPr>
          <a:xfrm>
            <a:off x="2535383" y="5627938"/>
            <a:ext cx="19534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" idx="3"/>
            <a:endCxn id="19" idx="1"/>
          </p:cNvCxnSpPr>
          <p:nvPr/>
        </p:nvCxnSpPr>
        <p:spPr>
          <a:xfrm flipV="1">
            <a:off x="4123112" y="3019102"/>
            <a:ext cx="385850" cy="24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1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method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1004965"/>
            <a:ext cx="403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값이 없고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없는 형태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635" y="1720682"/>
            <a:ext cx="434755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"show()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실행됨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"main()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시작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"main()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 종료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327587"/>
            <a:ext cx="2105372" cy="9508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22712" y="2118174"/>
            <a:ext cx="3782292" cy="569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12080" y="1541864"/>
            <a:ext cx="61812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값이 없기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정의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되었고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매개변수도 없다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메서드가 호출되면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“show()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실행됨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2683" y="3387403"/>
            <a:ext cx="595746" cy="236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2080" y="2542219"/>
            <a:ext cx="5280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 변수가 없기 때문에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show();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2080" y="4414610"/>
            <a:ext cx="471331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순서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우선 실행 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“main()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시작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    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호출하여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“show()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실행됨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→ 다시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돌아와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“main()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종료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꺾인 연결선 26"/>
          <p:cNvCxnSpPr>
            <a:stCxn id="16" idx="3"/>
            <a:endCxn id="17" idx="1"/>
          </p:cNvCxnSpPr>
          <p:nvPr/>
        </p:nvCxnSpPr>
        <p:spPr>
          <a:xfrm flipV="1">
            <a:off x="1978429" y="2749968"/>
            <a:ext cx="3233651" cy="755909"/>
          </a:xfrm>
          <a:prstGeom prst="bentConnector3">
            <a:avLst>
              <a:gd name="adj1" fmla="val 9164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3"/>
            <a:endCxn id="11" idx="1"/>
          </p:cNvCxnSpPr>
          <p:nvPr/>
        </p:nvCxnSpPr>
        <p:spPr>
          <a:xfrm flipV="1">
            <a:off x="4705004" y="1911196"/>
            <a:ext cx="507076" cy="49149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1-2. method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5635" y="1004965"/>
            <a:ext cx="403167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값이 없고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형태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635" y="1673041"/>
            <a:ext cx="434755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"1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증가된 값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increment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06" y="4046324"/>
            <a:ext cx="2027802" cy="6704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22712" y="2084921"/>
            <a:ext cx="3782292" cy="741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4706" y="1461034"/>
            <a:ext cx="63509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 값이 없으므로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선언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내에서만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실행이 끝나면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삭제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시키고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8" name="꺾인 연결선 17"/>
          <p:cNvCxnSpPr>
            <a:stCxn id="16" idx="3"/>
            <a:endCxn id="17" idx="1"/>
          </p:cNvCxnSpPr>
          <p:nvPr/>
        </p:nvCxnSpPr>
        <p:spPr>
          <a:xfrm flipV="1">
            <a:off x="4705004" y="1991949"/>
            <a:ext cx="519702" cy="46367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371600" y="3190948"/>
            <a:ext cx="1055716" cy="187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224706" y="2753679"/>
            <a:ext cx="59020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increment()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인수를 전달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매개변수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선언되면서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초기값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메모리에 저장된다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증가 시키므로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값이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1" name="꺾인 연결선 20"/>
          <p:cNvCxnSpPr>
            <a:stCxn id="19" idx="3"/>
            <a:endCxn id="20" idx="1"/>
          </p:cNvCxnSpPr>
          <p:nvPr/>
        </p:nvCxnSpPr>
        <p:spPr>
          <a:xfrm flipV="1">
            <a:off x="2427316" y="3284594"/>
            <a:ext cx="2797390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7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1-3. method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50922" y="4223268"/>
            <a:ext cx="5170517" cy="143116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return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특징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실행되면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뒤의 명령어는 실행되지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실행 종료를 의미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값만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635" y="1004965"/>
            <a:ext cx="403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값이 있고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매개변수가 있는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635" y="1720682"/>
            <a:ext cx="5630487" cy="32316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MethodEx03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addResult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"add(5, 3)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결과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addResult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"add(5, 3)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결과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22713" y="2132062"/>
            <a:ext cx="3408218" cy="91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50922" y="1525431"/>
            <a:ext cx="482138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 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매개변수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합을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덧셈 결과인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2" name="꺾인 연결선 11"/>
          <p:cNvCxnSpPr>
            <a:stCxn id="9" idx="3"/>
            <a:endCxn id="11" idx="1"/>
          </p:cNvCxnSpPr>
          <p:nvPr/>
        </p:nvCxnSpPr>
        <p:spPr>
          <a:xfrm flipV="1">
            <a:off x="4330931" y="2056346"/>
            <a:ext cx="2019991" cy="53091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0117" y="2136682"/>
            <a:ext cx="324196" cy="182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99308" y="2683418"/>
            <a:ext cx="1094509" cy="167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17" idx="1"/>
            <a:endCxn id="16" idx="1"/>
          </p:cNvCxnSpPr>
          <p:nvPr/>
        </p:nvCxnSpPr>
        <p:spPr>
          <a:xfrm rot="10800000" flipH="1">
            <a:off x="1399307" y="2227968"/>
            <a:ext cx="570809" cy="539375"/>
          </a:xfrm>
          <a:prstGeom prst="curvedConnector3">
            <a:avLst>
              <a:gd name="adj1" fmla="val -4004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370212" y="3402622"/>
            <a:ext cx="4614951" cy="961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350922" y="2929460"/>
            <a:ext cx="5436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메서드에서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값을 저장한 후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값을 바로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수도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꺾인 연결선 24"/>
          <p:cNvCxnSpPr>
            <a:stCxn id="23" idx="3"/>
            <a:endCxn id="24" idx="1"/>
          </p:cNvCxnSpPr>
          <p:nvPr/>
        </p:nvCxnSpPr>
        <p:spPr>
          <a:xfrm flipV="1">
            <a:off x="5985163" y="3298792"/>
            <a:ext cx="365759" cy="5846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1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1-4. method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5635" y="1720682"/>
            <a:ext cx="3718560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MethodEx04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en-US" altLang="ko-KR" sz="1200" dirty="0">
              <a:solidFill>
                <a:srgbClr val="CC6C1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returnStr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ko-KR" altLang="en-US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만나서 반가워요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~"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returnStr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15635" y="1004965"/>
            <a:ext cx="403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값이 있고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매개변수가 없는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1326" y="2116889"/>
            <a:ext cx="2678086" cy="584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75816" y="1711918"/>
            <a:ext cx="543652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만나서 반가워요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하므로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3" name="꺾인 연결선 12"/>
          <p:cNvCxnSpPr>
            <a:stCxn id="11" idx="3"/>
            <a:endCxn id="12" idx="1"/>
          </p:cNvCxnSpPr>
          <p:nvPr/>
        </p:nvCxnSpPr>
        <p:spPr>
          <a:xfrm flipV="1">
            <a:off x="3599412" y="2060443"/>
            <a:ext cx="1376404" cy="3488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11681" y="2136834"/>
            <a:ext cx="482135" cy="190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99308" y="2325186"/>
            <a:ext cx="2023400" cy="172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cxnSpLocks/>
            <a:stCxn id="17" idx="1"/>
            <a:endCxn id="16" idx="1"/>
          </p:cNvCxnSpPr>
          <p:nvPr/>
        </p:nvCxnSpPr>
        <p:spPr>
          <a:xfrm rot="10800000" flipH="1">
            <a:off x="1399307" y="2232275"/>
            <a:ext cx="612373" cy="179258"/>
          </a:xfrm>
          <a:prstGeom prst="curvedConnector3">
            <a:avLst>
              <a:gd name="adj1" fmla="val -373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40" y="3320057"/>
            <a:ext cx="2352675" cy="75247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399306" y="3057667"/>
            <a:ext cx="2457799" cy="184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3"/>
            <a:endCxn id="32" idx="1"/>
          </p:cNvCxnSpPr>
          <p:nvPr/>
        </p:nvCxnSpPr>
        <p:spPr>
          <a:xfrm flipV="1">
            <a:off x="3857105" y="2853947"/>
            <a:ext cx="1118710" cy="2959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5815" y="2667004"/>
            <a:ext cx="543652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returnStr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반환되는 문자열을 바로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4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4" y="1004965"/>
            <a:ext cx="63509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- method overloading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이름의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중복하여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시그니처를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갖는 여러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 같은 이름으로 정의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 조건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동일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정보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개수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달라야 한다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타입은 관계가 없다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4" y="4029006"/>
            <a:ext cx="521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n1, int n2) { }</a:t>
            </a:r>
          </a:p>
          <a:p>
            <a:pPr lvl="1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(double n1, double n2) { }</a:t>
            </a:r>
          </a:p>
          <a:p>
            <a:pPr lvl="1"/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n1) { }</a:t>
            </a: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void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num1, int num2) { }</a:t>
            </a: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int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n1, int n2) { return n1 + n2; }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1025" y="4053946"/>
            <a:ext cx="4015048" cy="1133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15403" y="4267991"/>
            <a:ext cx="590203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why?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타입이 다르고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개수가 다르다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31025" y="5337279"/>
            <a:ext cx="4422371" cy="702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15403" y="5336139"/>
            <a:ext cx="590203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오버로딩이 아니다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why?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개수와 타입이 동일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반환형은 오버로딩과 관계 없다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9" name="직선 화살표 연결선 28"/>
          <p:cNvCxnSpPr>
            <a:stCxn id="9" idx="3"/>
            <a:endCxn id="10" idx="1"/>
          </p:cNvCxnSpPr>
          <p:nvPr/>
        </p:nvCxnSpPr>
        <p:spPr>
          <a:xfrm flipV="1">
            <a:off x="4946073" y="4616516"/>
            <a:ext cx="669330" cy="40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7224F59-8D36-7FC7-7B2C-DFF6E77D743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353396" y="5684664"/>
            <a:ext cx="262007" cy="40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5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4" y="1004965"/>
            <a:ext cx="63509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오버로딩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15634" y="1673041"/>
            <a:ext cx="6096000" cy="39703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MethodEx05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덧셈 결과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double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덧셈 결과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4.5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 dirty="0">
              <a:solidFill>
                <a:srgbClr val="F9FAF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51CDD6-7CCD-3501-0838-F0C725FA5A0B}"/>
              </a:ext>
            </a:extLst>
          </p:cNvPr>
          <p:cNvSpPr/>
          <p:nvPr/>
        </p:nvSpPr>
        <p:spPr>
          <a:xfrm>
            <a:off x="931023" y="2074115"/>
            <a:ext cx="3986034" cy="971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A4141-0895-97FD-89FD-D4C153EBC0EE}"/>
              </a:ext>
            </a:extLst>
          </p:cNvPr>
          <p:cNvSpPr txBox="1"/>
          <p:nvPr/>
        </p:nvSpPr>
        <p:spPr>
          <a:xfrm>
            <a:off x="6766558" y="2374725"/>
            <a:ext cx="4119977" cy="1389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 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sum( 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명이 동일하고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매개변수의 정수형이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형으로 서로 다르다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인수의 타입과 맞는 메서드가 실행된다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1565D3-8870-1F41-075E-425454CB2582}"/>
              </a:ext>
            </a:extLst>
          </p:cNvPr>
          <p:cNvSpPr/>
          <p:nvPr/>
        </p:nvSpPr>
        <p:spPr>
          <a:xfrm>
            <a:off x="931023" y="3144146"/>
            <a:ext cx="3986034" cy="971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DF76C9-267C-564B-246F-F528F3AEC9A0}"/>
              </a:ext>
            </a:extLst>
          </p:cNvPr>
          <p:cNvSpPr/>
          <p:nvPr/>
        </p:nvSpPr>
        <p:spPr>
          <a:xfrm>
            <a:off x="1398416" y="4462753"/>
            <a:ext cx="1137750" cy="575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E48946-7513-EDD8-7833-B2F99666195D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2536166" y="4747148"/>
            <a:ext cx="4230393" cy="31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B7802DAF-B978-7C8E-70F6-131F3940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59" y="4313760"/>
            <a:ext cx="1657350" cy="866775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FC15513-EE4D-BFD4-AAA6-BBBD424CE20E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4917057" y="3069499"/>
            <a:ext cx="1849501" cy="560152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D623386-7522-E3A0-CC80-1C19F010ED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917057" y="2559620"/>
            <a:ext cx="1849501" cy="50987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681B51-81CD-2583-8F01-17DED01CCB4D}"/>
              </a:ext>
            </a:extLst>
          </p:cNvPr>
          <p:cNvSpPr txBox="1"/>
          <p:nvPr/>
        </p:nvSpPr>
        <p:spPr>
          <a:xfrm>
            <a:off x="6766559" y="5241885"/>
            <a:ext cx="52241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호출될 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오버로딩 된 메서드가 있다면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인수와 매개변수의 타입이 일치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찾아가 실행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19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19002</TotalTime>
  <Words>1287</Words>
  <Application>Microsoft Office PowerPoint</Application>
  <PresentationFormat>와이드스크린</PresentationFormat>
  <Paragraphs>216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787</cp:revision>
  <dcterms:created xsi:type="dcterms:W3CDTF">2019-12-23T00:32:35Z</dcterms:created>
  <dcterms:modified xsi:type="dcterms:W3CDTF">2022-10-04T11:19:34Z</dcterms:modified>
</cp:coreProperties>
</file>