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391" r:id="rId3"/>
    <p:sldId id="376" r:id="rId4"/>
    <p:sldId id="384" r:id="rId5"/>
    <p:sldId id="393" r:id="rId6"/>
    <p:sldId id="394" r:id="rId7"/>
    <p:sldId id="381" r:id="rId8"/>
    <p:sldId id="382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4" autoAdjust="0"/>
    <p:restoredTop sz="94179" autoAdjust="0"/>
  </p:normalViewPr>
  <p:slideViewPr>
    <p:cSldViewPr snapToGrid="0" showGuides="1">
      <p:cViewPr varScale="1">
        <p:scale>
          <a:sx n="109" d="100"/>
          <a:sy n="109" d="100"/>
        </p:scale>
        <p:origin x="79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A5421-60E0-45FE-98B5-C1F00FA1171C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66550-54D1-4759-AB85-1A73F6379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5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2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3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0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41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2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700956" y="2490281"/>
            <a:ext cx="4790094" cy="1969770"/>
            <a:chOff x="3700956" y="1767838"/>
            <a:chExt cx="4790094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323728" y="1767838"/>
              <a:ext cx="354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</a:rPr>
                <a:t>22-07-22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700956" y="2537279"/>
              <a:ext cx="47900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과제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8" y="2450355"/>
            <a:ext cx="5462902" cy="224526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27" y="857597"/>
            <a:ext cx="4460574" cy="5430778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7010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8">
            <a:extLst>
              <a:ext uri="{FF2B5EF4-FFF2-40B4-BE49-F238E27FC236}">
                <a16:creationId xmlns:a16="http://schemas.microsoft.com/office/drawing/2014/main" id="{1E342D82-F470-9FD1-F86F-78198C343190}"/>
              </a:ext>
            </a:extLst>
          </p:cNvPr>
          <p:cNvSpPr/>
          <p:nvPr/>
        </p:nvSpPr>
        <p:spPr>
          <a:xfrm>
            <a:off x="5626272" y="879749"/>
            <a:ext cx="5680636" cy="530734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코드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E342D82-F470-9FD1-F86F-78198C343190}"/>
              </a:ext>
            </a:extLst>
          </p:cNvPr>
          <p:cNvSpPr/>
          <p:nvPr/>
        </p:nvSpPr>
        <p:spPr>
          <a:xfrm>
            <a:off x="166256" y="882439"/>
            <a:ext cx="4818981" cy="5307346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813E6-7572-BC29-405B-4BB97E43204F}"/>
              </a:ext>
            </a:extLst>
          </p:cNvPr>
          <p:cNvSpPr txBox="1"/>
          <p:nvPr/>
        </p:nvSpPr>
        <p:spPr>
          <a:xfrm>
            <a:off x="332506" y="884644"/>
            <a:ext cx="10895271" cy="5305141"/>
          </a:xfrm>
          <a:prstGeom prst="rect">
            <a:avLst/>
          </a:prstGeom>
          <a:noFill/>
        </p:spPr>
        <p:txBody>
          <a:bodyPr wrap="square" numCol="2" spcCol="180000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봄빛 </a:t>
            </a:r>
            <a:r>
              <a:rPr lang="ko-KR" altLang="en-US" sz="1200" dirty="0" err="1"/>
              <a:t>수목원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&lt;style&gt;</a:t>
            </a:r>
          </a:p>
          <a:p>
            <a:r>
              <a:rPr lang="en-US" altLang="ko-KR" sz="1200" dirty="0"/>
              <a:t>        ul {list-style: none;}</a:t>
            </a:r>
          </a:p>
          <a:p>
            <a:r>
              <a:rPr lang="en-US" altLang="ko-KR" sz="1200" dirty="0"/>
              <a:t>        ul#menu &gt; li {float: left; padding-bottom: 10px;}</a:t>
            </a:r>
          </a:p>
          <a:p>
            <a:r>
              <a:rPr lang="en-US" altLang="ko-KR" sz="1200" dirty="0"/>
              <a:t>        img {width: 750px; height: 300px}</a:t>
            </a:r>
          </a:p>
          <a:p>
            <a:r>
              <a:rPr lang="en-US" altLang="ko-KR" sz="1200" dirty="0"/>
              <a:t>        h1 {line-height: 5px;}</a:t>
            </a:r>
          </a:p>
          <a:p>
            <a:r>
              <a:rPr lang="en-US" altLang="ko-KR" sz="1200" dirty="0"/>
              <a:t>        hr {width: 750px; color: #</a:t>
            </a:r>
            <a:r>
              <a:rPr lang="en-US" altLang="ko-KR" sz="1200" dirty="0" err="1"/>
              <a:t>cccccc</a:t>
            </a:r>
            <a:r>
              <a:rPr lang="en-US" altLang="ko-KR" sz="1200" dirty="0"/>
              <a:t>; margin: 1px;}</a:t>
            </a:r>
          </a:p>
          <a:p>
            <a:r>
              <a:rPr lang="en-US" altLang="ko-KR" sz="1200" dirty="0"/>
              <a:t>        ul#fee {padding: 0;}</a:t>
            </a:r>
          </a:p>
          <a:p>
            <a:r>
              <a:rPr lang="en-US" altLang="ko-KR" sz="1200" dirty="0"/>
              <a:t>        ul#fee div {background: #f6fdf7; border: 1px solid #bcd3be; </a:t>
            </a:r>
          </a:p>
          <a:p>
            <a:r>
              <a:rPr lang="en-US" altLang="ko-KR" sz="1200" dirty="0"/>
              <a:t>            width: 400px; margin: 20px; padding: 10px;}</a:t>
            </a:r>
          </a:p>
          <a:p>
            <a:r>
              <a:rPr lang="en-US" altLang="ko-KR" sz="1200" dirty="0"/>
              <a:t>        ul#traffic {list-style-image: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(built_green.png)}</a:t>
            </a:r>
          </a:p>
          <a:p>
            <a:r>
              <a:rPr lang="en-US" altLang="ko-KR" sz="1200" dirty="0"/>
              <a:t>        div#last {width: 700px; border: 1px solid #bcd3be; </a:t>
            </a:r>
          </a:p>
          <a:p>
            <a:r>
              <a:rPr lang="en-US" altLang="ko-KR" sz="1200" dirty="0"/>
              <a:t>                  background: #f6fdf7; margin: 20px; </a:t>
            </a:r>
          </a:p>
          <a:p>
            <a:r>
              <a:rPr lang="en-US" altLang="ko-KR" sz="1200" dirty="0"/>
              <a:t>                  padding-left: 10px; line-height: 150%;}</a:t>
            </a:r>
          </a:p>
          <a:p>
            <a:r>
              <a:rPr lang="en-US" altLang="ko-KR" sz="1200" dirty="0"/>
              <a:t>    &lt;/style&gt;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&lt;ul id="menu"&gt;</a:t>
            </a:r>
          </a:p>
          <a:p>
            <a:r>
              <a:rPr lang="en-US" altLang="ko-KR" sz="1200" dirty="0"/>
              <a:t>        &lt;li&gt;&amp;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</a:t>
            </a:r>
            <a:r>
              <a:rPr lang="ko-KR" altLang="en-US" sz="1200" dirty="0" err="1"/>
              <a:t>수목원</a:t>
            </a:r>
            <a:r>
              <a:rPr lang="ko-KR" altLang="en-US" sz="1200" dirty="0"/>
              <a:t> 소개 </a:t>
            </a:r>
            <a:r>
              <a:rPr lang="en-US" altLang="ko-KR" sz="1200" dirty="0"/>
              <a:t>| &lt;/li&gt;</a:t>
            </a:r>
          </a:p>
          <a:p>
            <a:r>
              <a:rPr lang="en-US" altLang="ko-KR" sz="1200" dirty="0"/>
              <a:t>        &lt;li&gt;&amp;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 </a:t>
            </a:r>
            <a:r>
              <a:rPr lang="ko-KR" altLang="en-US" sz="1200" dirty="0" err="1"/>
              <a:t>방문안내</a:t>
            </a:r>
            <a:r>
              <a:rPr lang="ko-KR" altLang="en-US" sz="1200" dirty="0"/>
              <a:t> </a:t>
            </a:r>
            <a:r>
              <a:rPr lang="en-US" altLang="ko-KR" sz="1200" dirty="0"/>
              <a:t>| &lt;/li&gt;</a:t>
            </a:r>
          </a:p>
          <a:p>
            <a:r>
              <a:rPr lang="en-US" altLang="ko-KR" sz="1200" dirty="0"/>
              <a:t>        &lt;li&gt;&amp;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 </a:t>
            </a:r>
            <a:r>
              <a:rPr lang="ko-KR" altLang="en-US" sz="1200" dirty="0" err="1"/>
              <a:t>관람안내</a:t>
            </a:r>
            <a:r>
              <a:rPr lang="ko-KR" altLang="en-US" sz="1200" dirty="0"/>
              <a:t> </a:t>
            </a:r>
            <a:r>
              <a:rPr lang="en-US" altLang="ko-KR" sz="1200" dirty="0"/>
              <a:t>| &lt;/li&gt;</a:t>
            </a:r>
          </a:p>
          <a:p>
            <a:r>
              <a:rPr lang="en-US" altLang="ko-KR" sz="1200" dirty="0"/>
              <a:t>        &lt;li&gt;&amp;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 </a:t>
            </a:r>
            <a:r>
              <a:rPr lang="ko-KR" altLang="en-US" sz="1200" dirty="0"/>
              <a:t>개인</a:t>
            </a:r>
            <a:r>
              <a:rPr lang="en-US" altLang="ko-KR" sz="1200" dirty="0"/>
              <a:t>/</a:t>
            </a:r>
            <a:r>
              <a:rPr lang="ko-KR" altLang="en-US" sz="1200" dirty="0"/>
              <a:t>단체 체험 </a:t>
            </a:r>
            <a:r>
              <a:rPr lang="en-US" altLang="ko-KR" sz="1200" dirty="0"/>
              <a:t>| &lt;/li&gt;</a:t>
            </a:r>
          </a:p>
          <a:p>
            <a:r>
              <a:rPr lang="en-US" altLang="ko-KR" sz="1200" dirty="0"/>
              <a:t>        &lt;li&gt;&amp;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 </a:t>
            </a:r>
            <a:r>
              <a:rPr lang="ko-KR" altLang="en-US" sz="1200" dirty="0"/>
              <a:t>고객센터 </a:t>
            </a:r>
            <a:r>
              <a:rPr lang="en-US" altLang="ko-KR" sz="1200" dirty="0"/>
              <a:t>| &lt;/li&gt;</a:t>
            </a:r>
          </a:p>
          <a:p>
            <a:r>
              <a:rPr lang="en-US" altLang="ko-KR" sz="1200" dirty="0"/>
              <a:t>        &lt;li&gt;&amp;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 </a:t>
            </a:r>
            <a:r>
              <a:rPr lang="ko-KR" altLang="en-US" sz="1200" dirty="0"/>
              <a:t>공지사항 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&lt;/ul&gt;</a:t>
            </a:r>
          </a:p>
          <a:p>
            <a:r>
              <a:rPr lang="en-US" altLang="ko-KR" sz="1200" dirty="0"/>
              <a:t>    </a:t>
            </a:r>
          </a:p>
          <a:p>
            <a:r>
              <a:rPr lang="en-US" altLang="ko-KR" sz="1200" dirty="0"/>
              <a:t>    &lt;img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="s-2.jpg" style="</a:t>
            </a:r>
            <a:r>
              <a:rPr lang="en-US" altLang="ko-KR" sz="1200" dirty="0" err="1"/>
              <a:t>display:block</a:t>
            </a:r>
            <a:r>
              <a:rPr lang="en-US" altLang="ko-KR" sz="1200" dirty="0"/>
              <a:t>; clear:both;"&gt;</a:t>
            </a:r>
          </a:p>
          <a:p>
            <a:r>
              <a:rPr lang="en-US" altLang="ko-KR" sz="1200" dirty="0"/>
              <a:t>    </a:t>
            </a:r>
          </a:p>
          <a:p>
            <a:r>
              <a:rPr lang="en-US" altLang="ko-KR" sz="1200" dirty="0"/>
              <a:t>    &lt;h1 id="</a:t>
            </a:r>
            <a:r>
              <a:rPr lang="en-US" altLang="ko-KR" sz="1200" dirty="0" err="1"/>
              <a:t>visit_info</a:t>
            </a:r>
            <a:r>
              <a:rPr lang="en-US" altLang="ko-KR" sz="1200" dirty="0"/>
              <a:t>"&gt;+ </a:t>
            </a:r>
            <a:r>
              <a:rPr lang="ko-KR" altLang="en-US" sz="1200" dirty="0" err="1"/>
              <a:t>방문안내</a:t>
            </a:r>
            <a:r>
              <a:rPr lang="en-US" altLang="ko-KR" sz="1200" dirty="0"/>
              <a:t>&lt;/h1&gt;&lt;hr&gt;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   &lt;h2&gt;1. </a:t>
            </a:r>
            <a:r>
              <a:rPr lang="ko-KR" altLang="en-US" sz="1200" dirty="0"/>
              <a:t>이용요금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    &lt;ul id="fee"&gt;</a:t>
            </a:r>
          </a:p>
          <a:p>
            <a:r>
              <a:rPr lang="en-US" altLang="ko-KR" sz="1200" dirty="0"/>
              <a:t>        &lt;div&gt;</a:t>
            </a:r>
          </a:p>
          <a:p>
            <a:r>
              <a:rPr lang="en-US" altLang="ko-KR" sz="1200" dirty="0"/>
              <a:t>            &lt;li&gt;</a:t>
            </a:r>
            <a:r>
              <a:rPr lang="ko-KR" altLang="en-US" sz="1200" dirty="0"/>
              <a:t>평일 </a:t>
            </a:r>
            <a:r>
              <a:rPr lang="en-US" altLang="ko-KR" sz="1200" dirty="0"/>
              <a:t>: 8,000</a:t>
            </a:r>
            <a:r>
              <a:rPr lang="ko-KR" altLang="en-US" sz="1200" dirty="0"/>
              <a:t>원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        &lt;li&gt;</a:t>
            </a:r>
            <a:r>
              <a:rPr lang="ko-KR" altLang="en-US" sz="1200" dirty="0"/>
              <a:t>주말</a:t>
            </a:r>
            <a:r>
              <a:rPr lang="en-US" altLang="ko-KR" sz="1200" dirty="0"/>
              <a:t>/</a:t>
            </a:r>
            <a:r>
              <a:rPr lang="ko-KR" altLang="en-US" sz="1200" dirty="0"/>
              <a:t>공휴일 </a:t>
            </a:r>
            <a:r>
              <a:rPr lang="en-US" altLang="ko-KR" sz="1200" dirty="0"/>
              <a:t>: 10,000</a:t>
            </a:r>
            <a:r>
              <a:rPr lang="ko-KR" altLang="en-US" sz="1200" dirty="0"/>
              <a:t>원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    &lt;/div&gt;</a:t>
            </a:r>
          </a:p>
          <a:p>
            <a:r>
              <a:rPr lang="en-US" altLang="ko-KR" sz="1200" dirty="0"/>
              <a:t>    &lt;/ul&gt;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   &lt;h2&gt;2. </a:t>
            </a:r>
            <a:r>
              <a:rPr lang="ko-KR" altLang="en-US" sz="1200" dirty="0"/>
              <a:t>교통안내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    &lt;ul id="traffic"&gt;</a:t>
            </a:r>
          </a:p>
          <a:p>
            <a:r>
              <a:rPr lang="en-US" altLang="ko-KR" sz="1200" dirty="0"/>
              <a:t>        &lt;li&gt;</a:t>
            </a:r>
            <a:r>
              <a:rPr lang="ko-KR" altLang="en-US" sz="1200" dirty="0"/>
              <a:t>버스 </a:t>
            </a:r>
            <a:r>
              <a:rPr lang="en-US" altLang="ko-KR" sz="1200" dirty="0"/>
              <a:t>: </a:t>
            </a:r>
            <a:r>
              <a:rPr lang="ko-KR" altLang="en-US" sz="1200" dirty="0"/>
              <a:t>터미널</a:t>
            </a:r>
            <a:r>
              <a:rPr lang="en-US" altLang="ko-KR" sz="1200" dirty="0"/>
              <a:t>(</a:t>
            </a:r>
            <a:r>
              <a:rPr lang="ko-KR" altLang="en-US" sz="1200" dirty="0"/>
              <a:t>서울 또는 지방 터미널 등</a:t>
            </a:r>
            <a:r>
              <a:rPr lang="en-US" altLang="ko-KR" sz="1200" dirty="0"/>
              <a:t>)</a:t>
            </a:r>
            <a:r>
              <a:rPr lang="ko-KR" altLang="en-US" sz="1200" dirty="0"/>
              <a:t>에서 출발하여 양평 터미널 도착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    &lt;li&gt;</a:t>
            </a:r>
            <a:r>
              <a:rPr lang="ko-KR" altLang="en-US" sz="1200" dirty="0"/>
              <a:t>지하철 </a:t>
            </a:r>
            <a:r>
              <a:rPr lang="en-US" altLang="ko-KR" sz="1200" dirty="0"/>
              <a:t>: </a:t>
            </a:r>
            <a:r>
              <a:rPr lang="ko-KR" altLang="en-US" sz="1200" dirty="0"/>
              <a:t>용산역 또는 청량리역에서 출발하여 </a:t>
            </a:r>
            <a:r>
              <a:rPr lang="ko-KR" altLang="en-US" sz="1200" dirty="0" err="1"/>
              <a:t>용문역</a:t>
            </a:r>
            <a:r>
              <a:rPr lang="ko-KR" altLang="en-US" sz="1200" dirty="0"/>
              <a:t> 도착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    &lt;li&gt;</a:t>
            </a:r>
            <a:r>
              <a:rPr lang="ko-KR" altLang="en-US" sz="1200" dirty="0"/>
              <a:t>택시 </a:t>
            </a:r>
            <a:r>
              <a:rPr lang="en-US" altLang="ko-KR" sz="1200" dirty="0"/>
              <a:t>: </a:t>
            </a:r>
            <a:r>
              <a:rPr lang="ko-KR" altLang="en-US" sz="1200" dirty="0"/>
              <a:t>양평 터미널이나 </a:t>
            </a:r>
            <a:r>
              <a:rPr lang="ko-KR" altLang="en-US" sz="1200" dirty="0" err="1"/>
              <a:t>용문역에서</a:t>
            </a:r>
            <a:r>
              <a:rPr lang="ko-KR" altLang="en-US" sz="1200" dirty="0"/>
              <a:t> 택시 이용</a:t>
            </a:r>
            <a:r>
              <a:rPr lang="en-US" altLang="ko-KR" sz="1200" dirty="0"/>
              <a:t>&lt;/li&gt;</a:t>
            </a:r>
          </a:p>
          <a:p>
            <a:r>
              <a:rPr lang="en-US" altLang="ko-KR" sz="1200" dirty="0"/>
              <a:t>    &lt;/ul&gt;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    &lt;h2&gt;3. </a:t>
            </a:r>
            <a:r>
              <a:rPr lang="ko-KR" altLang="en-US" sz="1200" dirty="0"/>
              <a:t>관람 유의사항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    &lt;div id="last"&gt;</a:t>
            </a:r>
          </a:p>
          <a:p>
            <a:r>
              <a:rPr lang="en-US" altLang="ko-KR" sz="1200" dirty="0"/>
              <a:t>        &lt;p id="comment"&gt; ※ </a:t>
            </a:r>
            <a:r>
              <a:rPr lang="ko-KR" altLang="en-US" sz="1200" dirty="0" err="1"/>
              <a:t>수목원은</a:t>
            </a:r>
            <a:r>
              <a:rPr lang="ko-KR" altLang="en-US" sz="1200" dirty="0"/>
              <a:t> 자연과 더불어 사는 우리 인간에게 매우 소중한 존재입니다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 </a:t>
            </a:r>
            <a:r>
              <a:rPr lang="ko-KR" altLang="en-US" sz="1200" dirty="0"/>
              <a:t>식물이나 시설을 훼손하거나 타인에게 방해가 되는 행동은 삼가시기 바랍니다</a:t>
            </a:r>
            <a:r>
              <a:rPr lang="en-US" altLang="ko-KR" sz="1200" dirty="0"/>
              <a:t>.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    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;&amp;</a:t>
            </a:r>
            <a:r>
              <a:rPr lang="en-US" altLang="ko-KR" sz="1200" dirty="0" err="1"/>
              <a:t>nbsp</a:t>
            </a:r>
            <a:r>
              <a:rPr lang="en-US" altLang="ko-KR" sz="1200" dirty="0"/>
              <a:t>; </a:t>
            </a:r>
            <a:r>
              <a:rPr lang="ko-KR" altLang="en-US" sz="1200" dirty="0"/>
              <a:t>방문해주신 모든 분께 감사드립니다</a:t>
            </a:r>
            <a:r>
              <a:rPr lang="en-US" altLang="ko-KR" sz="1200" dirty="0"/>
              <a:t>.^^&lt;/p&gt;</a:t>
            </a:r>
          </a:p>
          <a:p>
            <a:r>
              <a:rPr lang="en-US" altLang="ko-KR" sz="1200" dirty="0"/>
              <a:t>    &lt;/div&gt;</a:t>
            </a:r>
          </a:p>
          <a:p>
            <a:r>
              <a:rPr lang="en-US" altLang="ko-KR" sz="1200" dirty="0"/>
              <a:t>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102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47454" y="1636572"/>
            <a:ext cx="4934250" cy="3114281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32508" y="1655864"/>
            <a:ext cx="4951669" cy="3108543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400" dirty="0" smtClean="0"/>
              <a:t>&lt;style&gt;</a:t>
            </a:r>
          </a:p>
          <a:p>
            <a:r>
              <a:rPr lang="en-US" altLang="ko-KR" sz="1400" dirty="0" smtClean="0"/>
              <a:t>    ul {list-style: none;}</a:t>
            </a:r>
          </a:p>
          <a:p>
            <a:r>
              <a:rPr lang="en-US" altLang="ko-KR" sz="1400" dirty="0" smtClean="0"/>
              <a:t>    ul#menu &gt; li {float: left; padding-bottom: 10px;}</a:t>
            </a:r>
          </a:p>
          <a:p>
            <a:r>
              <a:rPr lang="en-US" altLang="ko-KR" sz="1400" dirty="0" smtClean="0"/>
              <a:t>    img {width: 750px; height: 300px}</a:t>
            </a:r>
          </a:p>
          <a:p>
            <a:r>
              <a:rPr lang="en-US" altLang="ko-KR" sz="1400" dirty="0" smtClean="0"/>
              <a:t>    h1 {line-height: 5px;}</a:t>
            </a:r>
          </a:p>
          <a:p>
            <a:r>
              <a:rPr lang="en-US" altLang="ko-KR" sz="1400" dirty="0" smtClean="0"/>
              <a:t>    hr {width: 750px; color: #</a:t>
            </a:r>
            <a:r>
              <a:rPr lang="en-US" altLang="ko-KR" sz="1400" dirty="0" err="1" smtClean="0"/>
              <a:t>cccccc</a:t>
            </a:r>
            <a:r>
              <a:rPr lang="en-US" altLang="ko-KR" sz="1400" dirty="0" smtClean="0"/>
              <a:t>; margin: 1px;}</a:t>
            </a:r>
          </a:p>
          <a:p>
            <a:r>
              <a:rPr lang="en-US" altLang="ko-KR" sz="1400" dirty="0" smtClean="0"/>
              <a:t>    ul#fee {padding: 0;}</a:t>
            </a:r>
          </a:p>
          <a:p>
            <a:r>
              <a:rPr lang="en-US" altLang="ko-KR" sz="1400" dirty="0" smtClean="0"/>
              <a:t>    ul#fee div {background: #f6fdf7; border: 1px solid #bcd3be; </a:t>
            </a:r>
          </a:p>
          <a:p>
            <a:r>
              <a:rPr lang="en-US" altLang="ko-KR" sz="1400" dirty="0" smtClean="0"/>
              <a:t>        width: 400px; margin: 20px; padding: 10px;}</a:t>
            </a:r>
          </a:p>
          <a:p>
            <a:r>
              <a:rPr lang="en-US" altLang="ko-KR" sz="1400" dirty="0" smtClean="0"/>
              <a:t>    ul#traffic {list-style-image: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(built_green.png)}</a:t>
            </a:r>
          </a:p>
          <a:p>
            <a:r>
              <a:rPr lang="en-US" altLang="ko-KR" sz="1400" dirty="0" smtClean="0"/>
              <a:t>    div#last {width: 700px; border: 1px solid #bcd3be; </a:t>
            </a:r>
          </a:p>
          <a:p>
            <a:r>
              <a:rPr lang="en-US" altLang="ko-KR" sz="1400" dirty="0" smtClean="0"/>
              <a:t>                background: #f6fdf7; margin: 20px; </a:t>
            </a:r>
          </a:p>
          <a:p>
            <a:r>
              <a:rPr lang="en-US" altLang="ko-KR" sz="1400" dirty="0" smtClean="0"/>
              <a:t>                padding-left: 10px; line-height: 150%;}</a:t>
            </a:r>
          </a:p>
          <a:p>
            <a:r>
              <a:rPr lang="en-US" altLang="ko-KR" sz="1400" dirty="0" smtClean="0"/>
              <a:t>&lt;/style&gt;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32508" y="1638773"/>
            <a:ext cx="4951669" cy="312563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5463760" y="1909842"/>
            <a:ext cx="6335518" cy="258532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ul { } : </a:t>
            </a:r>
            <a:r>
              <a:rPr lang="ko-KR" altLang="en-US" sz="1600" dirty="0" smtClean="0"/>
              <a:t>리스트의 모양을 없앰</a:t>
            </a:r>
            <a:endParaRPr lang="en-US" altLang="ko-KR" sz="1600" dirty="0" smtClean="0"/>
          </a:p>
          <a:p>
            <a:r>
              <a:rPr lang="en-US" altLang="ko-KR" b="1" dirty="0" smtClean="0"/>
              <a:t>ul#menu </a:t>
            </a:r>
            <a:r>
              <a:rPr lang="en-US" altLang="ko-KR" b="1" dirty="0"/>
              <a:t>&gt; li </a:t>
            </a:r>
            <a:r>
              <a:rPr lang="en-US" altLang="ko-KR" b="1" dirty="0" smtClean="0"/>
              <a:t>{ } : </a:t>
            </a:r>
            <a:r>
              <a:rPr lang="en-US" altLang="ko-KR" sz="1600" dirty="0" smtClean="0"/>
              <a:t>float</a:t>
            </a:r>
            <a:r>
              <a:rPr lang="ko-KR" altLang="en-US" sz="1600" dirty="0" smtClean="0"/>
              <a:t>로 일렬로 정렬되도록 하고 패딩을 설정</a:t>
            </a:r>
            <a:endParaRPr lang="en-US" altLang="ko-KR" sz="1600" dirty="0"/>
          </a:p>
          <a:p>
            <a:r>
              <a:rPr lang="en-US" altLang="ko-KR" b="1" dirty="0" smtClean="0"/>
              <a:t>Img { } : </a:t>
            </a:r>
            <a:r>
              <a:rPr lang="ko-KR" altLang="en-US" sz="1600" dirty="0" smtClean="0"/>
              <a:t>이미지의 크기를 </a:t>
            </a:r>
            <a:r>
              <a:rPr lang="en-US" altLang="ko-KR" sz="1600" dirty="0" smtClean="0"/>
              <a:t>750x300</a:t>
            </a:r>
            <a:r>
              <a:rPr lang="ko-KR" altLang="en-US" sz="1600" dirty="0" smtClean="0"/>
              <a:t>으로 설정</a:t>
            </a:r>
            <a:endParaRPr lang="en-US" altLang="ko-KR" sz="1600" dirty="0"/>
          </a:p>
          <a:p>
            <a:r>
              <a:rPr lang="en-US" altLang="ko-KR" b="1" dirty="0" smtClean="0"/>
              <a:t>h1 { } : </a:t>
            </a:r>
            <a:r>
              <a:rPr lang="ko-KR" altLang="en-US" sz="1600" dirty="0" smtClean="0"/>
              <a:t>줄 간격을 줄임</a:t>
            </a:r>
            <a:endParaRPr lang="en-US" altLang="ko-KR" sz="1600" dirty="0"/>
          </a:p>
          <a:p>
            <a:r>
              <a:rPr lang="en-US" altLang="ko-KR" b="1" dirty="0" smtClean="0"/>
              <a:t>hr { } : </a:t>
            </a:r>
            <a:r>
              <a:rPr lang="ko-KR" altLang="en-US" sz="1600" dirty="0" smtClean="0"/>
              <a:t>줄의 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색상을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설정</a:t>
            </a:r>
            <a:endParaRPr lang="en-US" altLang="ko-KR" sz="1600" dirty="0"/>
          </a:p>
          <a:p>
            <a:r>
              <a:rPr lang="en-US" altLang="ko-KR" b="1" dirty="0" smtClean="0"/>
              <a:t>ul#fee { } : </a:t>
            </a:r>
            <a:r>
              <a:rPr lang="ko-KR" altLang="en-US" sz="1600" dirty="0" smtClean="0"/>
              <a:t>패딩을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0 </a:t>
            </a:r>
            <a:r>
              <a:rPr lang="ko-KR" altLang="en-US" sz="1600" dirty="0" smtClean="0"/>
              <a:t>으로 설정하여 왼쪽으로 붙도록 설정</a:t>
            </a:r>
            <a:endParaRPr lang="en-US" altLang="ko-KR" sz="1600" dirty="0"/>
          </a:p>
          <a:p>
            <a:r>
              <a:rPr lang="en-US" altLang="ko-KR" b="1" dirty="0" smtClean="0"/>
              <a:t>ul#fee </a:t>
            </a:r>
            <a:r>
              <a:rPr lang="en-US" altLang="ko-KR" b="1" dirty="0"/>
              <a:t>div </a:t>
            </a:r>
            <a:r>
              <a:rPr lang="en-US" altLang="ko-KR" b="1" dirty="0" smtClean="0"/>
              <a:t>{ } : </a:t>
            </a:r>
            <a:r>
              <a:rPr lang="ko-KR" altLang="en-US" sz="1600" dirty="0"/>
              <a:t>배경 색</a:t>
            </a:r>
            <a:r>
              <a:rPr lang="en-US" altLang="ko-KR" sz="1600" dirty="0"/>
              <a:t>, </a:t>
            </a:r>
            <a:r>
              <a:rPr lang="ko-KR" altLang="en-US" sz="1600" dirty="0"/>
              <a:t>테두리와 색</a:t>
            </a:r>
            <a:r>
              <a:rPr lang="en-US" altLang="ko-KR" sz="1600" dirty="0"/>
              <a:t>, </a:t>
            </a:r>
            <a:r>
              <a:rPr lang="ko-KR" altLang="en-US" sz="1600" dirty="0"/>
              <a:t>폭</a:t>
            </a:r>
            <a:r>
              <a:rPr lang="en-US" altLang="ko-KR" sz="1600" dirty="0"/>
              <a:t>, </a:t>
            </a:r>
            <a:r>
              <a:rPr lang="ko-KR" altLang="en-US" sz="1600" dirty="0"/>
              <a:t>패딩</a:t>
            </a:r>
            <a:r>
              <a:rPr lang="en-US" altLang="ko-KR" sz="1600" dirty="0"/>
              <a:t>, </a:t>
            </a:r>
            <a:r>
              <a:rPr lang="ko-KR" altLang="en-US" sz="1600" dirty="0"/>
              <a:t>여백을 설정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b="1" dirty="0" smtClean="0"/>
              <a:t>ul#traffic { } : </a:t>
            </a:r>
            <a:r>
              <a:rPr lang="ko-KR" altLang="en-US" sz="1600" dirty="0" smtClean="0"/>
              <a:t>리스트의 모양을 이미지파일로 설정</a:t>
            </a:r>
            <a:endParaRPr lang="en-US" altLang="ko-KR" dirty="0"/>
          </a:p>
          <a:p>
            <a:r>
              <a:rPr lang="en-US" altLang="ko-KR" b="1" dirty="0" smtClean="0"/>
              <a:t>div#last { } : </a:t>
            </a:r>
            <a:r>
              <a:rPr lang="ko-KR" altLang="en-US" sz="1600" dirty="0" smtClean="0"/>
              <a:t>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테두리와 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배경 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패딩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줄 간격을 설정</a:t>
            </a:r>
            <a:endParaRPr lang="en-US" altLang="ko-KR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5284177" y="3201590"/>
            <a:ext cx="179583" cy="91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5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47454" y="1636572"/>
            <a:ext cx="4934250" cy="2741997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32508" y="1655864"/>
            <a:ext cx="4951669" cy="2677656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400" dirty="0"/>
              <a:t>&lt;ul</a:t>
            </a:r>
            <a:r>
              <a:rPr lang="ko-KR" altLang="en-US" sz="1400" dirty="0"/>
              <a:t> </a:t>
            </a:r>
            <a:r>
              <a:rPr lang="en-US" altLang="ko-KR" sz="1400" dirty="0"/>
              <a:t>id="menu"&gt;</a:t>
            </a:r>
          </a:p>
          <a:p>
            <a:r>
              <a:rPr lang="en-US" altLang="ko-KR" sz="1400" dirty="0"/>
              <a:t>    &lt;li&gt;&amp;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en-US" sz="1400" dirty="0" err="1"/>
              <a:t>수목원</a:t>
            </a:r>
            <a:r>
              <a:rPr lang="ko-KR" altLang="en-US" sz="1400" dirty="0"/>
              <a:t> 소개 </a:t>
            </a:r>
            <a:r>
              <a:rPr lang="en-US" altLang="ko-KR" sz="1400" dirty="0"/>
              <a:t>| &lt;/li&gt;</a:t>
            </a:r>
          </a:p>
          <a:p>
            <a:r>
              <a:rPr lang="en-US" altLang="ko-KR" sz="1400" dirty="0"/>
              <a:t>    &lt;li&gt;&amp;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방문안내</a:t>
            </a:r>
            <a:r>
              <a:rPr lang="ko-KR" altLang="en-US" sz="1400" dirty="0"/>
              <a:t> </a:t>
            </a:r>
            <a:r>
              <a:rPr lang="en-US" altLang="ko-KR" sz="1400" dirty="0"/>
              <a:t>| &lt;/li&gt;</a:t>
            </a:r>
          </a:p>
          <a:p>
            <a:r>
              <a:rPr lang="en-US" altLang="ko-KR" sz="1400" dirty="0"/>
              <a:t>    &lt;li&gt;&amp;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관람안내</a:t>
            </a:r>
            <a:r>
              <a:rPr lang="ko-KR" altLang="en-US" sz="1400" dirty="0"/>
              <a:t> </a:t>
            </a:r>
            <a:r>
              <a:rPr lang="en-US" altLang="ko-KR" sz="1400" dirty="0"/>
              <a:t>| &lt;/li&gt;</a:t>
            </a:r>
          </a:p>
          <a:p>
            <a:r>
              <a:rPr lang="en-US" altLang="ko-KR" sz="1400" dirty="0"/>
              <a:t>    &lt;li&gt;&amp;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en-US" sz="1400" dirty="0"/>
              <a:t> 개인</a:t>
            </a:r>
            <a:r>
              <a:rPr lang="en-US" altLang="ko-KR" sz="1400" dirty="0"/>
              <a:t>/</a:t>
            </a:r>
            <a:r>
              <a:rPr lang="ko-KR" altLang="en-US" sz="1400" dirty="0"/>
              <a:t>단체 체험 </a:t>
            </a:r>
            <a:r>
              <a:rPr lang="en-US" altLang="ko-KR" sz="1400" dirty="0"/>
              <a:t>| &lt;/li&gt;</a:t>
            </a:r>
          </a:p>
          <a:p>
            <a:r>
              <a:rPr lang="en-US" altLang="ko-KR" sz="1400" dirty="0"/>
              <a:t>    &lt;li&gt;&amp;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en-US" sz="1400" dirty="0"/>
              <a:t> 고객센터 </a:t>
            </a:r>
            <a:r>
              <a:rPr lang="en-US" altLang="ko-KR" sz="1400" dirty="0"/>
              <a:t>| &lt;/li&gt;</a:t>
            </a:r>
          </a:p>
          <a:p>
            <a:r>
              <a:rPr lang="en-US" altLang="ko-KR" sz="1400" dirty="0"/>
              <a:t>    &lt;li&gt;&amp;</a:t>
            </a:r>
            <a:r>
              <a:rPr lang="en-US" altLang="ko-KR" sz="1400" dirty="0" err="1"/>
              <a:t>nbsp</a:t>
            </a:r>
            <a:r>
              <a:rPr lang="en-US" altLang="ko-KR" sz="1400" dirty="0"/>
              <a:t>;</a:t>
            </a:r>
            <a:r>
              <a:rPr lang="ko-KR" altLang="en-US" sz="1400" dirty="0"/>
              <a:t> 공지사항 </a:t>
            </a:r>
            <a:r>
              <a:rPr lang="en-US" altLang="ko-KR" sz="1400" dirty="0"/>
              <a:t>&lt;/li&gt;</a:t>
            </a:r>
          </a:p>
          <a:p>
            <a:r>
              <a:rPr lang="en-US" altLang="ko-KR" sz="1400" dirty="0"/>
              <a:t>&lt;/ul&gt;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&lt;img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="s-2.jpg"</a:t>
            </a:r>
            <a:r>
              <a:rPr lang="ko-KR" altLang="en-US" sz="1400" dirty="0"/>
              <a:t> </a:t>
            </a:r>
            <a:r>
              <a:rPr lang="en-US" altLang="ko-KR" sz="1400" dirty="0"/>
              <a:t>style="</a:t>
            </a:r>
            <a:r>
              <a:rPr lang="en-US" altLang="ko-KR" sz="1400" dirty="0" err="1"/>
              <a:t>display:block</a:t>
            </a:r>
            <a:r>
              <a:rPr lang="en-US" altLang="ko-KR" sz="1400" dirty="0"/>
              <a:t>; clear:both;"&gt;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&lt;h1</a:t>
            </a:r>
            <a:r>
              <a:rPr lang="ko-KR" altLang="en-US" sz="1400" dirty="0"/>
              <a:t> </a:t>
            </a:r>
            <a:r>
              <a:rPr lang="en-US" altLang="ko-KR" sz="1400" dirty="0"/>
              <a:t>id="</a:t>
            </a:r>
            <a:r>
              <a:rPr lang="en-US" altLang="ko-KR" sz="1400" dirty="0" err="1"/>
              <a:t>visit_info</a:t>
            </a:r>
            <a:r>
              <a:rPr lang="en-US" altLang="ko-KR" sz="1400" dirty="0"/>
              <a:t>"&gt;+ </a:t>
            </a:r>
            <a:r>
              <a:rPr lang="ko-KR" altLang="en-US" sz="1400" dirty="0" err="1"/>
              <a:t>방문안내</a:t>
            </a:r>
            <a:r>
              <a:rPr lang="en-US" altLang="ko-KR" sz="1400" dirty="0"/>
              <a:t>&lt;/h1&gt;&lt;hr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32508" y="1638773"/>
            <a:ext cx="4951669" cy="27397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5446175" y="2038074"/>
            <a:ext cx="6493778" cy="19389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&lt;</a:t>
            </a:r>
            <a:r>
              <a:rPr lang="en-US" altLang="ko-KR" sz="1600" dirty="0" smtClean="0"/>
              <a:t>ul&gt;</a:t>
            </a:r>
            <a:r>
              <a:rPr lang="ko-KR" altLang="en-US" sz="1600" dirty="0" smtClean="0"/>
              <a:t>태그에는 </a:t>
            </a:r>
            <a:r>
              <a:rPr lang="en-US" altLang="ko-KR" sz="1600" dirty="0" smtClean="0"/>
              <a:t>ul#menu { }</a:t>
            </a:r>
            <a:r>
              <a:rPr lang="ko-KR" altLang="en-US" sz="1600" dirty="0" smtClean="0"/>
              <a:t>의 스타일이 적용되어 일렬로 정렬된다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&lt;img&gt;</a:t>
            </a:r>
            <a:r>
              <a:rPr lang="ko-KR" altLang="en-US" sz="1600" dirty="0" smtClean="0"/>
              <a:t>태그에 추가로 </a:t>
            </a:r>
            <a:r>
              <a:rPr lang="en-US" altLang="ko-KR" sz="1600" dirty="0" smtClean="0"/>
              <a:t>block</a:t>
            </a:r>
            <a:r>
              <a:rPr lang="ko-KR" altLang="en-US" sz="1600" dirty="0" smtClean="0"/>
              <a:t>속성과 </a:t>
            </a:r>
            <a:r>
              <a:rPr lang="en-US" altLang="ko-KR" sz="1600" dirty="0" smtClean="0"/>
              <a:t>clear</a:t>
            </a:r>
            <a:r>
              <a:rPr lang="ko-KR" altLang="en-US" sz="1600" dirty="0" smtClean="0"/>
              <a:t>속성을 주어 이미지가 위의 </a:t>
            </a:r>
            <a:r>
              <a:rPr lang="en-US" altLang="ko-KR" sz="1600" dirty="0" smtClean="0"/>
              <a:t>list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우측의 남는 공간으로 이동하지 않는다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h1{ }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line</a:t>
            </a:r>
            <a:r>
              <a:rPr lang="en-US" altLang="ko-KR" sz="1600" dirty="0" smtClean="0"/>
              <a:t>-height</a:t>
            </a:r>
            <a:r>
              <a:rPr lang="ko-KR" altLang="en-US" sz="1600" dirty="0" smtClean="0"/>
              <a:t>에 의하여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글씨와 </a:t>
            </a:r>
            <a:r>
              <a:rPr lang="ko-KR" altLang="en-US" sz="1600" dirty="0" err="1" smtClean="0"/>
              <a:t>줄사이의</a:t>
            </a:r>
            <a:r>
              <a:rPr lang="ko-KR" altLang="en-US" sz="1600" dirty="0" smtClean="0"/>
              <a:t> 간격이 </a:t>
            </a:r>
            <a:r>
              <a:rPr lang="en-US" altLang="ko-KR" sz="1600" dirty="0" smtClean="0"/>
              <a:t>5px</a:t>
            </a:r>
            <a:r>
              <a:rPr lang="ko-KR" altLang="en-US" sz="1600" dirty="0" smtClean="0"/>
              <a:t>이 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hr{ } 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스타일이 적용된다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5284177" y="3007570"/>
            <a:ext cx="161998" cy="110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0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250738" y="902240"/>
            <a:ext cx="8132153" cy="4616908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235793" y="921532"/>
            <a:ext cx="8266369" cy="4616648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400" dirty="0" smtClean="0"/>
              <a:t>&lt;h2&gt;1. </a:t>
            </a:r>
            <a:r>
              <a:rPr lang="ko-KR" altLang="en-US" sz="1400" dirty="0" smtClean="0"/>
              <a:t>이용요금</a:t>
            </a:r>
            <a:r>
              <a:rPr lang="en-US" altLang="ko-KR" sz="1400" dirty="0" smtClean="0"/>
              <a:t>&lt;/h2&gt;</a:t>
            </a:r>
          </a:p>
          <a:p>
            <a:r>
              <a:rPr lang="en-US" altLang="ko-KR" sz="1400" dirty="0" smtClean="0"/>
              <a:t>&lt;ul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id="fee"&gt;</a:t>
            </a:r>
          </a:p>
          <a:p>
            <a:r>
              <a:rPr lang="en-US" altLang="ko-KR" sz="1400" dirty="0" smtClean="0"/>
              <a:t>    &lt;div&gt;</a:t>
            </a:r>
          </a:p>
          <a:p>
            <a:r>
              <a:rPr lang="en-US" altLang="ko-KR" sz="1400" dirty="0" smtClean="0"/>
              <a:t>        &lt;li&gt;</a:t>
            </a:r>
            <a:r>
              <a:rPr lang="ko-KR" altLang="en-US" sz="1400" dirty="0" smtClean="0"/>
              <a:t>평일 </a:t>
            </a:r>
            <a:r>
              <a:rPr lang="en-US" altLang="ko-KR" sz="1400" dirty="0" smtClean="0"/>
              <a:t>: 8,000</a:t>
            </a:r>
            <a:r>
              <a:rPr lang="ko-KR" altLang="en-US" sz="1400" dirty="0" smtClean="0"/>
              <a:t>원</a:t>
            </a:r>
            <a:r>
              <a:rPr lang="en-US" altLang="ko-KR" sz="1400" dirty="0" smtClean="0"/>
              <a:t>&lt;/li&gt;</a:t>
            </a:r>
          </a:p>
          <a:p>
            <a:r>
              <a:rPr lang="en-US" altLang="ko-KR" sz="1400" dirty="0" smtClean="0"/>
              <a:t>        &lt;li&gt;</a:t>
            </a:r>
            <a:r>
              <a:rPr lang="ko-KR" altLang="en-US" sz="1400" dirty="0" smtClean="0"/>
              <a:t>주말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공휴일 </a:t>
            </a:r>
            <a:r>
              <a:rPr lang="en-US" altLang="ko-KR" sz="1400" dirty="0" smtClean="0"/>
              <a:t>: 10,000</a:t>
            </a:r>
            <a:r>
              <a:rPr lang="ko-KR" altLang="en-US" sz="1400" dirty="0" smtClean="0"/>
              <a:t>원</a:t>
            </a:r>
            <a:r>
              <a:rPr lang="en-US" altLang="ko-KR" sz="1400" dirty="0" smtClean="0"/>
              <a:t>&lt;/li&gt;</a:t>
            </a:r>
          </a:p>
          <a:p>
            <a:r>
              <a:rPr lang="en-US" altLang="ko-KR" sz="1400" dirty="0" smtClean="0"/>
              <a:t>    &lt;/div&gt;</a:t>
            </a:r>
          </a:p>
          <a:p>
            <a:r>
              <a:rPr lang="en-US" altLang="ko-KR" sz="1400" dirty="0" smtClean="0"/>
              <a:t>&lt;/ul&gt;</a:t>
            </a:r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&lt;h2&gt;2. </a:t>
            </a:r>
            <a:r>
              <a:rPr lang="ko-KR" altLang="en-US" sz="1400" dirty="0" smtClean="0"/>
              <a:t>교통안내</a:t>
            </a:r>
            <a:r>
              <a:rPr lang="en-US" altLang="ko-KR" sz="1400" dirty="0" smtClean="0"/>
              <a:t>&lt;/h2&gt;</a:t>
            </a:r>
          </a:p>
          <a:p>
            <a:r>
              <a:rPr lang="en-US" altLang="ko-KR" sz="1400" dirty="0" smtClean="0"/>
              <a:t>&lt;ul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id="traffic"&gt;</a:t>
            </a:r>
          </a:p>
          <a:p>
            <a:r>
              <a:rPr lang="en-US" altLang="ko-KR" sz="1400" dirty="0" smtClean="0"/>
              <a:t>    &lt;li&gt;</a:t>
            </a:r>
            <a:r>
              <a:rPr lang="ko-KR" altLang="en-US" sz="1400" dirty="0" smtClean="0"/>
              <a:t>버스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터미널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서울 또는 지방 터미널 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에서 출발하여 양평 터미널 도착</a:t>
            </a:r>
            <a:r>
              <a:rPr lang="en-US" altLang="ko-KR" sz="1400" dirty="0" smtClean="0"/>
              <a:t>&lt;/li&gt;</a:t>
            </a:r>
          </a:p>
          <a:p>
            <a:r>
              <a:rPr lang="en-US" altLang="ko-KR" sz="1400" dirty="0" smtClean="0"/>
              <a:t>    &lt;li&gt;</a:t>
            </a:r>
            <a:r>
              <a:rPr lang="ko-KR" altLang="en-US" sz="1400" dirty="0" smtClean="0"/>
              <a:t>지하철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용산역 또는 청량리역에서 출발하여 </a:t>
            </a:r>
            <a:r>
              <a:rPr lang="ko-KR" altLang="en-US" sz="1400" dirty="0" err="1" smtClean="0"/>
              <a:t>용문역</a:t>
            </a:r>
            <a:r>
              <a:rPr lang="ko-KR" altLang="en-US" sz="1400" dirty="0" smtClean="0"/>
              <a:t> 도착</a:t>
            </a:r>
            <a:r>
              <a:rPr lang="en-US" altLang="ko-KR" sz="1400" dirty="0" smtClean="0"/>
              <a:t>&lt;/li&gt;</a:t>
            </a:r>
          </a:p>
          <a:p>
            <a:r>
              <a:rPr lang="en-US" altLang="ko-KR" sz="1400" dirty="0" smtClean="0"/>
              <a:t>    &lt;li&gt;</a:t>
            </a:r>
            <a:r>
              <a:rPr lang="ko-KR" altLang="en-US" sz="1400" dirty="0" smtClean="0"/>
              <a:t>택시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양평 터미널이나 </a:t>
            </a:r>
            <a:r>
              <a:rPr lang="ko-KR" altLang="en-US" sz="1400" dirty="0" err="1" smtClean="0"/>
              <a:t>용문역에서</a:t>
            </a:r>
            <a:r>
              <a:rPr lang="ko-KR" altLang="en-US" sz="1400" dirty="0" smtClean="0"/>
              <a:t> 택시 이용</a:t>
            </a:r>
            <a:r>
              <a:rPr lang="en-US" altLang="ko-KR" sz="1400" dirty="0" smtClean="0"/>
              <a:t>&lt;/li&gt;</a:t>
            </a:r>
          </a:p>
          <a:p>
            <a:r>
              <a:rPr lang="en-US" altLang="ko-KR" sz="1400" dirty="0" smtClean="0"/>
              <a:t>&lt;/ul&gt;</a:t>
            </a:r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&lt;h2&gt;3. </a:t>
            </a:r>
            <a:r>
              <a:rPr lang="ko-KR" altLang="en-US" sz="1400" dirty="0" smtClean="0"/>
              <a:t>관람 유의사항</a:t>
            </a:r>
            <a:r>
              <a:rPr lang="en-US" altLang="ko-KR" sz="1400" dirty="0" smtClean="0"/>
              <a:t>&lt;/h2&gt;</a:t>
            </a:r>
          </a:p>
          <a:p>
            <a:r>
              <a:rPr lang="en-US" altLang="ko-KR" sz="1400" dirty="0" smtClean="0"/>
              <a:t>&lt;div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id="last"&gt;</a:t>
            </a:r>
          </a:p>
          <a:p>
            <a:r>
              <a:rPr lang="en-US" altLang="ko-KR" sz="1400" dirty="0" smtClean="0"/>
              <a:t>    &lt;p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id="comment"&gt; ※ </a:t>
            </a:r>
            <a:r>
              <a:rPr lang="ko-KR" altLang="en-US" sz="1400" dirty="0" err="1" smtClean="0"/>
              <a:t>수목원은</a:t>
            </a:r>
            <a:r>
              <a:rPr lang="ko-KR" altLang="en-US" sz="1400" dirty="0" smtClean="0"/>
              <a:t> 자연과 더불어 사는 우리 인간에게 매우 소중한 존재입니다</a:t>
            </a:r>
            <a:r>
              <a:rPr lang="en-US" altLang="ko-KR" sz="1400" dirty="0" smtClean="0"/>
              <a:t>.&lt;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    &amp;</a:t>
            </a:r>
            <a:r>
              <a:rPr lang="en-US" altLang="ko-KR" sz="1400" dirty="0" err="1" smtClean="0"/>
              <a:t>nbsp</a:t>
            </a:r>
            <a:r>
              <a:rPr lang="en-US" altLang="ko-KR" sz="1400" dirty="0" smtClean="0"/>
              <a:t>;&amp;</a:t>
            </a:r>
            <a:r>
              <a:rPr lang="en-US" altLang="ko-KR" sz="1400" dirty="0" err="1" smtClean="0"/>
              <a:t>nbsp</a:t>
            </a:r>
            <a:r>
              <a:rPr lang="en-US" altLang="ko-KR" sz="1400" dirty="0" smtClean="0"/>
              <a:t>;</a:t>
            </a:r>
            <a:r>
              <a:rPr lang="ko-KR" altLang="en-US" sz="1400" dirty="0" smtClean="0"/>
              <a:t> 식물이나 시설을 훼손하거나 타인에게 방해가 되는 행동은 삼가시기 바랍니다</a:t>
            </a:r>
            <a:r>
              <a:rPr lang="en-US" altLang="ko-KR" sz="1400" dirty="0" smtClean="0"/>
              <a:t>.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    &amp;</a:t>
            </a:r>
            <a:r>
              <a:rPr lang="en-US" altLang="ko-KR" sz="1400" dirty="0" err="1" smtClean="0"/>
              <a:t>nbsp</a:t>
            </a:r>
            <a:r>
              <a:rPr lang="en-US" altLang="ko-KR" sz="1400" dirty="0" smtClean="0"/>
              <a:t>;&amp;</a:t>
            </a:r>
            <a:r>
              <a:rPr lang="en-US" altLang="ko-KR" sz="1400" dirty="0" err="1" smtClean="0"/>
              <a:t>nbsp</a:t>
            </a:r>
            <a:r>
              <a:rPr lang="en-US" altLang="ko-KR" sz="1400" dirty="0" smtClean="0"/>
              <a:t>;</a:t>
            </a:r>
            <a:r>
              <a:rPr lang="ko-KR" altLang="en-US" sz="1400" dirty="0" smtClean="0"/>
              <a:t> 방문해주신 모든 분께 감사드립니다</a:t>
            </a:r>
            <a:r>
              <a:rPr lang="en-US" altLang="ko-KR" sz="1400" dirty="0" smtClean="0"/>
              <a:t>.^^&lt;/p&gt;</a:t>
            </a:r>
          </a:p>
          <a:p>
            <a:r>
              <a:rPr lang="en-US" altLang="ko-KR" sz="1400" dirty="0" smtClean="0"/>
              <a:t>&lt;/div&gt;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235793" y="904440"/>
            <a:ext cx="8160861" cy="46337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1235984" y="5744464"/>
            <a:ext cx="6160477" cy="4540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모든 태그들의 아이디에 따라 정의해준 스타일이 적용된다</a:t>
            </a:r>
            <a:r>
              <a:rPr lang="en-US" altLang="ko-KR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533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화면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784" y="848473"/>
            <a:ext cx="4802432" cy="5449027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0988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7" y="1203218"/>
            <a:ext cx="9954493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notokr"/>
              </a:rPr>
              <a:t>상단 </a:t>
            </a:r>
            <a:r>
              <a:rPr lang="en-US" altLang="ko-KR" sz="2000" dirty="0" smtClean="0">
                <a:latin typeface="notokr"/>
              </a:rPr>
              <a:t>menu</a:t>
            </a:r>
            <a:r>
              <a:rPr lang="ko-KR" altLang="en-US" sz="2000" dirty="0" smtClean="0">
                <a:latin typeface="notokr"/>
              </a:rPr>
              <a:t>의 </a:t>
            </a:r>
            <a:r>
              <a:rPr lang="en-US" altLang="ko-KR" sz="2000" dirty="0" smtClean="0">
                <a:latin typeface="notokr"/>
              </a:rPr>
              <a:t>list</a:t>
            </a:r>
            <a:r>
              <a:rPr lang="ko-KR" altLang="en-US" sz="2000" dirty="0" smtClean="0">
                <a:latin typeface="notokr"/>
              </a:rPr>
              <a:t>를 일렬로 정렬하기 위해서 </a:t>
            </a:r>
            <a:r>
              <a:rPr lang="en-US" altLang="ko-KR" sz="2000" dirty="0" smtClean="0">
                <a:latin typeface="notokr"/>
              </a:rPr>
              <a:t>&lt;ul&gt; </a:t>
            </a:r>
            <a:r>
              <a:rPr lang="ko-KR" altLang="en-US" sz="2000" dirty="0" smtClean="0">
                <a:latin typeface="notokr"/>
              </a:rPr>
              <a:t>태그에 </a:t>
            </a:r>
            <a:r>
              <a:rPr lang="en-US" altLang="ko-KR" sz="2000" dirty="0" smtClean="0">
                <a:latin typeface="notokr"/>
              </a:rPr>
              <a:t>float : left</a:t>
            </a:r>
            <a:r>
              <a:rPr lang="ko-KR" altLang="en-US" sz="2000" dirty="0" smtClean="0">
                <a:latin typeface="notokr"/>
              </a:rPr>
              <a:t>를 지정한 후로</a:t>
            </a:r>
            <a:r>
              <a:rPr lang="en-US" altLang="ko-KR" sz="2000" dirty="0" smtClean="0">
                <a:latin typeface="notokr"/>
              </a:rPr>
              <a:t>,</a:t>
            </a:r>
            <a:r>
              <a:rPr lang="ko-KR" altLang="en-US" sz="2000" dirty="0" smtClean="0">
                <a:latin typeface="notokr"/>
              </a:rPr>
              <a:t>페이지의 크기가 커지면 계속 이미지가 </a:t>
            </a:r>
            <a:r>
              <a:rPr lang="en-US" altLang="ko-KR" sz="2000" dirty="0" smtClean="0">
                <a:latin typeface="notokr"/>
              </a:rPr>
              <a:t>list</a:t>
            </a:r>
            <a:r>
              <a:rPr lang="ko-KR" altLang="en-US" sz="2000" dirty="0" smtClean="0">
                <a:latin typeface="notokr"/>
              </a:rPr>
              <a:t>옆의 남은 공간으로 이동하였다</a:t>
            </a:r>
            <a:r>
              <a:rPr lang="en-US" altLang="ko-KR" sz="2000" dirty="0" smtClean="0">
                <a:latin typeface="notokr"/>
              </a:rPr>
              <a:t>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notokr"/>
              </a:rPr>
              <a:t>이를 해결하기 위해서 </a:t>
            </a:r>
            <a:r>
              <a:rPr lang="en-US" altLang="ko-KR" sz="2000" dirty="0" smtClean="0">
                <a:latin typeface="notokr"/>
              </a:rPr>
              <a:t>&lt;img&gt; </a:t>
            </a:r>
            <a:r>
              <a:rPr lang="ko-KR" altLang="en-US" sz="2000" dirty="0" smtClean="0">
                <a:latin typeface="notokr"/>
              </a:rPr>
              <a:t>태그 속에 </a:t>
            </a:r>
            <a:r>
              <a:rPr lang="en-US" altLang="ko-KR" sz="2000" dirty="0" smtClean="0">
                <a:latin typeface="notokr"/>
              </a:rPr>
              <a:t>style</a:t>
            </a:r>
            <a:r>
              <a:rPr lang="ko-KR" altLang="en-US" sz="2000" dirty="0" smtClean="0">
                <a:latin typeface="notokr"/>
              </a:rPr>
              <a:t>을 사용하여 </a:t>
            </a:r>
            <a:r>
              <a:rPr lang="en-US" altLang="ko-KR" sz="2000" dirty="0" smtClean="0">
                <a:latin typeface="notokr"/>
              </a:rPr>
              <a:t>display</a:t>
            </a:r>
            <a:r>
              <a:rPr lang="ko-KR" altLang="en-US" sz="2000" dirty="0" smtClean="0">
                <a:latin typeface="notokr"/>
              </a:rPr>
              <a:t>를 </a:t>
            </a:r>
            <a:r>
              <a:rPr lang="en-US" altLang="ko-KR" sz="2000" dirty="0" smtClean="0">
                <a:latin typeface="notokr"/>
              </a:rPr>
              <a:t>block</a:t>
            </a:r>
            <a:r>
              <a:rPr lang="ko-KR" altLang="en-US" sz="2000" dirty="0" smtClean="0">
                <a:latin typeface="notokr"/>
              </a:rPr>
              <a:t>으로 하고 </a:t>
            </a:r>
            <a:r>
              <a:rPr lang="en-US" altLang="ko-KR" sz="2000" dirty="0" smtClean="0">
                <a:latin typeface="notokr"/>
              </a:rPr>
              <a:t>clear : both</a:t>
            </a:r>
            <a:r>
              <a:rPr lang="ko-KR" altLang="en-US" sz="2000" dirty="0" smtClean="0">
                <a:latin typeface="notokr"/>
              </a:rPr>
              <a:t>를 적용해 주었더니 말끔히 해결 되었다</a:t>
            </a:r>
            <a:r>
              <a:rPr lang="en-US" altLang="ko-KR" sz="2000" dirty="0" smtClean="0"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CB75FC5-07E4-E907-595B-E8DB393884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299</Words>
  <Application>Microsoft Office PowerPoint</Application>
  <PresentationFormat>와이드스크린</PresentationFormat>
  <Paragraphs>124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notokr</vt:lpstr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hi-guro</cp:lastModifiedBy>
  <cp:revision>149</cp:revision>
  <dcterms:created xsi:type="dcterms:W3CDTF">2019-12-23T00:32:35Z</dcterms:created>
  <dcterms:modified xsi:type="dcterms:W3CDTF">2022-07-22T07:53:44Z</dcterms:modified>
</cp:coreProperties>
</file>