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8" r:id="rId3"/>
    <p:sldId id="419" r:id="rId4"/>
    <p:sldId id="420" r:id="rId5"/>
    <p:sldId id="429" r:id="rId6"/>
    <p:sldId id="421" r:id="rId7"/>
    <p:sldId id="422" r:id="rId8"/>
    <p:sldId id="423" r:id="rId9"/>
    <p:sldId id="424" r:id="rId10"/>
    <p:sldId id="426" r:id="rId11"/>
    <p:sldId id="425" r:id="rId12"/>
    <p:sldId id="430" r:id="rId13"/>
    <p:sldId id="382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8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805449" y="2490281"/>
            <a:ext cx="4581126" cy="1969770"/>
            <a:chOff x="3805449" y="1767838"/>
            <a:chExt cx="4581126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940607" y="1767838"/>
              <a:ext cx="4310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2022-08-09 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805449" y="2537279"/>
              <a:ext cx="45811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endParaRPr lang="ko-KR" altLang="en-US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914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geolocation4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위치에 마커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10" y="884636"/>
            <a:ext cx="5296503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</a:t>
            </a:r>
            <a:r>
              <a:rPr lang="en-US" altLang="ko-KR" sz="1200" dirty="0" err="1"/>
              <a:t>getCurrentPosition</a:t>
            </a:r>
            <a:r>
              <a:rPr lang="en-US" altLang="ko-KR" sz="1200" dirty="0"/>
              <a:t>()</a:t>
            </a:r>
            <a:r>
              <a:rPr lang="ko-KR" altLang="en-US" sz="1200" dirty="0"/>
              <a:t>로 현재 위치 파악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en-US" altLang="ko-KR" sz="1200" dirty="0" err="1"/>
              <a:t>getCurrentPosition</a:t>
            </a:r>
            <a:r>
              <a:rPr lang="en-US" altLang="ko-KR" sz="1200" dirty="0"/>
              <a:t>()</a:t>
            </a:r>
            <a:r>
              <a:rPr lang="ko-KR" altLang="en-US" sz="1200" dirty="0"/>
              <a:t>로 현재 위치 파악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&lt;div id="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"&gt;</a:t>
            </a:r>
            <a:r>
              <a:rPr lang="ko-KR" altLang="en-US" sz="1200" dirty="0"/>
              <a:t>이곳에  위치 정보 출력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    &lt;div id="map"&gt;&lt;/div&gt;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if(!</a:t>
            </a:r>
            <a:r>
              <a:rPr lang="en-US" altLang="ko-KR" sz="1200" dirty="0" err="1"/>
              <a:t>navigator.geolocation</a:t>
            </a:r>
            <a:r>
              <a:rPr lang="en-US" altLang="ko-KR" sz="1200" dirty="0"/>
              <a:t>) { alert("</a:t>
            </a:r>
            <a:r>
              <a:rPr lang="ko-KR" altLang="en-US" sz="1200" dirty="0"/>
              <a:t>지원하지 않음</a:t>
            </a:r>
            <a:r>
              <a:rPr lang="en-US" altLang="ko-KR" sz="1200" dirty="0"/>
              <a:t>"); }</a:t>
            </a:r>
          </a:p>
          <a:p>
            <a:r>
              <a:rPr lang="en-US" altLang="ko-KR" sz="1200" dirty="0"/>
              <a:t>        else { </a:t>
            </a:r>
            <a:r>
              <a:rPr lang="en-US" altLang="ko-KR" sz="1200" dirty="0" err="1"/>
              <a:t>navigator.geolocation.getCurrentPosition</a:t>
            </a:r>
            <a:r>
              <a:rPr lang="en-US" altLang="ko-KR" sz="1200" dirty="0"/>
              <a:t>(found); }</a:t>
            </a:r>
          </a:p>
          <a:p>
            <a:r>
              <a:rPr lang="en-US" altLang="ko-KR" sz="1200" dirty="0"/>
              <a:t>        function found(position)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now = new Date(</a:t>
            </a:r>
            <a:r>
              <a:rPr lang="en-US" altLang="ko-KR" sz="1200" dirty="0" err="1"/>
              <a:t>position.timestamp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position.coords.latitude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position.coords.longitude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acc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position.coords.accuracy</a:t>
            </a:r>
            <a:r>
              <a:rPr lang="en-US" altLang="ko-KR" sz="1200" dirty="0"/>
              <a:t>; 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lat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lat.toPrecision</a:t>
            </a:r>
            <a:r>
              <a:rPr lang="en-US" altLang="ko-KR" sz="1200" dirty="0"/>
              <a:t>(6); </a:t>
            </a:r>
            <a:r>
              <a:rPr lang="en-US" altLang="ko-KR" sz="1200" dirty="0" err="1"/>
              <a:t>lon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lon.toPrecision</a:t>
            </a:r>
            <a:r>
              <a:rPr lang="en-US" altLang="ko-KR" sz="1200" dirty="0"/>
              <a:t>(6); </a:t>
            </a:r>
            <a:br>
              <a:rPr lang="en-US" altLang="ko-KR" sz="1200" dirty="0"/>
            </a:br>
            <a:r>
              <a:rPr lang="en-US" altLang="ko-KR" sz="1200" dirty="0"/>
              <a:t>            var text = 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now.toUTCString</a:t>
            </a:r>
            <a:r>
              <a:rPr lang="en-US" altLang="ko-KR" sz="1200" dirty="0"/>
              <a:t>()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r>
              <a:rPr lang="en-US" altLang="ko-KR" sz="1200" dirty="0"/>
              <a:t>            text += "</a:t>
            </a:r>
            <a:r>
              <a:rPr lang="ko-KR" altLang="en-US" sz="1200" dirty="0"/>
              <a:t>현재 위치 </a:t>
            </a:r>
            <a:r>
              <a:rPr lang="en-US" altLang="ko-KR" sz="1200" dirty="0"/>
              <a:t>(</a:t>
            </a:r>
            <a:r>
              <a:rPr lang="ko-KR" altLang="en-US" sz="1200" dirty="0"/>
              <a:t>위도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lat</a:t>
            </a:r>
            <a:r>
              <a:rPr lang="en-US" altLang="ko-KR" sz="1200" dirty="0"/>
              <a:t> + "°, </a:t>
            </a:r>
            <a:r>
              <a:rPr lang="ko-KR" altLang="en-US" sz="1200" dirty="0"/>
              <a:t>경도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lon</a:t>
            </a:r>
            <a:r>
              <a:rPr lang="en-US" altLang="ko-KR" sz="1200" dirty="0"/>
              <a:t> + "°)&lt;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r>
              <a:rPr lang="en-US" altLang="ko-KR" sz="1200" dirty="0"/>
              <a:t>            text += "</a:t>
            </a:r>
            <a:r>
              <a:rPr lang="ko-KR" altLang="en-US" sz="1200" dirty="0"/>
              <a:t>정확도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acc + "m&lt;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  <a:br>
              <a:rPr lang="en-US" altLang="ko-KR" sz="1200" dirty="0"/>
            </a:br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("msg").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text;</a:t>
            </a:r>
          </a:p>
          <a:p>
            <a:r>
              <a:rPr lang="en-US" altLang="ko-KR" sz="1200" dirty="0"/>
              <a:t>            var img = new Image();</a:t>
            </a:r>
          </a:p>
          <a:p>
            <a:r>
              <a:rPr lang="en-US" altLang="ko-KR" sz="1200" b="0" dirty="0">
                <a:effectLst/>
              </a:rPr>
              <a:t>            </a:t>
            </a:r>
            <a:r>
              <a:rPr lang="en-US" altLang="ko-KR" sz="1200" b="0" dirty="0" err="1">
                <a:effectLst/>
              </a:rPr>
              <a:t>img.src</a:t>
            </a:r>
            <a:r>
              <a:rPr lang="en-US" altLang="ko-KR" sz="1200" b="0" dirty="0">
                <a:effectLst/>
              </a:rPr>
              <a:t> = "https://maps.googleapis.com/maps/api/</a:t>
            </a:r>
            <a:r>
              <a:rPr lang="en-US" altLang="ko-KR" sz="1200" b="0" dirty="0" err="1">
                <a:effectLst/>
              </a:rPr>
              <a:t>staticmap?center</a:t>
            </a:r>
            <a:r>
              <a:rPr lang="en-US" altLang="ko-KR" sz="1200" b="0" dirty="0">
                <a:effectLst/>
              </a:rPr>
              <a:t>=" + </a:t>
            </a:r>
            <a:r>
              <a:rPr lang="en-US" altLang="ko-KR" sz="1200" b="0" dirty="0" err="1">
                <a:effectLst/>
              </a:rPr>
              <a:t>lat</a:t>
            </a:r>
            <a:r>
              <a:rPr lang="en-US" altLang="ko-KR" sz="1200" b="0" dirty="0">
                <a:effectLst/>
              </a:rPr>
              <a:t> + "," + </a:t>
            </a:r>
            <a:r>
              <a:rPr lang="en-US" altLang="ko-KR" sz="1200" b="0" dirty="0" err="1">
                <a:effectLst/>
              </a:rPr>
              <a:t>lon</a:t>
            </a:r>
            <a:r>
              <a:rPr lang="en-US" altLang="ko-KR" sz="1200" b="0" dirty="0">
                <a:effectLst/>
              </a:rPr>
              <a:t> </a:t>
            </a:r>
          </a:p>
          <a:p>
            <a:r>
              <a:rPr lang="en-US" altLang="ko-KR" sz="1200" b="0" dirty="0">
                <a:effectLst/>
              </a:rPr>
              <a:t>                + "&amp;zoom=13&amp;size=400x300&amp;sensor=</a:t>
            </a:r>
            <a:r>
              <a:rPr lang="en-US" altLang="ko-KR" sz="1200" b="0" dirty="0" err="1">
                <a:effectLst/>
              </a:rPr>
              <a:t>false&amp;markers</a:t>
            </a:r>
            <a:r>
              <a:rPr lang="en-US" altLang="ko-KR" sz="1200" b="0" dirty="0">
                <a:effectLst/>
              </a:rPr>
              <a:t>=color:red%7Clabel:C%7C"+lat +"," +</a:t>
            </a:r>
            <a:r>
              <a:rPr lang="en-US" altLang="ko-KR" sz="1200" b="0" dirty="0" err="1">
                <a:effectLst/>
              </a:rPr>
              <a:t>lon</a:t>
            </a:r>
            <a:endParaRPr lang="en-US" altLang="ko-KR" sz="1200" b="0" dirty="0">
              <a:effectLst/>
            </a:endParaRPr>
          </a:p>
          <a:p>
            <a:r>
              <a:rPr lang="en-US" altLang="ko-KR" sz="1200" b="0" dirty="0">
                <a:effectLst/>
              </a:rPr>
              <a:t>                +"&amp;key=AIzaSyC_ipDIja2oNnc-gg0aQ60tsb4cKKtxdf4";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("map").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(img);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&lt;/script&gt;&lt;/body&gt;&lt;/html&gt;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82623" y="2783194"/>
            <a:ext cx="4041715" cy="16294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4924338" y="1802678"/>
            <a:ext cx="1536821" cy="1795224"/>
          </a:xfrm>
          <a:prstGeom prst="bentConnector3">
            <a:avLst>
              <a:gd name="adj1" fmla="val 21069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461159" y="1615735"/>
            <a:ext cx="4201248" cy="3738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시간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위도와 경도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88" y="3473452"/>
            <a:ext cx="4161191" cy="24512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85933B-0992-09A0-3FFA-0D2F65FBB5D6}"/>
              </a:ext>
            </a:extLst>
          </p:cNvPr>
          <p:cNvSpPr/>
          <p:nvPr/>
        </p:nvSpPr>
        <p:spPr>
          <a:xfrm>
            <a:off x="332506" y="4410173"/>
            <a:ext cx="5195839" cy="15072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0ECF594E-FD8D-E2E1-BA7C-4195696BDCEA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528345" y="2731536"/>
            <a:ext cx="463030" cy="243226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769F6B-3B4A-43D8-BC89-1639DB8E3378}"/>
              </a:ext>
            </a:extLst>
          </p:cNvPr>
          <p:cNvSpPr txBox="1"/>
          <p:nvPr/>
        </p:nvSpPr>
        <p:spPr>
          <a:xfrm>
            <a:off x="5991375" y="2383011"/>
            <a:ext cx="5140815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주소를 구글 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설정하고 각종 설정을 지정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태그안에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자식태그로 지정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ABFC3C-D21D-5A7E-12C4-F546B149E317}"/>
              </a:ext>
            </a:extLst>
          </p:cNvPr>
          <p:cNvCxnSpPr>
            <a:cxnSpLocks/>
          </p:cNvCxnSpPr>
          <p:nvPr/>
        </p:nvCxnSpPr>
        <p:spPr>
          <a:xfrm>
            <a:off x="553673" y="5310231"/>
            <a:ext cx="17197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78C03A5-7A15-9690-9443-FC656CFEE59E}"/>
              </a:ext>
            </a:extLst>
          </p:cNvPr>
          <p:cNvCxnSpPr>
            <a:cxnSpLocks/>
          </p:cNvCxnSpPr>
          <p:nvPr/>
        </p:nvCxnSpPr>
        <p:spPr>
          <a:xfrm>
            <a:off x="3323438" y="5310231"/>
            <a:ext cx="12653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D19BF70-9A46-FEF3-7E83-B583C1664C61}"/>
              </a:ext>
            </a:extLst>
          </p:cNvPr>
          <p:cNvCxnSpPr>
            <a:cxnSpLocks/>
          </p:cNvCxnSpPr>
          <p:nvPr/>
        </p:nvCxnSpPr>
        <p:spPr>
          <a:xfrm>
            <a:off x="3281494" y="5883865"/>
            <a:ext cx="12653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988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geolocation5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위치이동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확대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6"/>
            <a:ext cx="5648842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&lt;html&gt;&lt;head&gt;&lt;title&gt;Document&lt;/title&gt;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html,body</a:t>
            </a:r>
            <a:r>
              <a:rPr lang="en-US" altLang="ko-KR" sz="1200" dirty="0"/>
              <a:t>{ height: 50%; }</a:t>
            </a:r>
          </a:p>
          <a:p>
            <a:r>
              <a:rPr lang="en-US" altLang="ko-KR" sz="1200" dirty="0"/>
              <a:t>        #map{width: 100%; height: 100%; border: 1px solid #f00; }</a:t>
            </a:r>
          </a:p>
          <a:p>
            <a:r>
              <a:rPr lang="en-US" altLang="ko-KR" sz="1200" dirty="0"/>
              <a:t>    &lt;/style&gt;&lt;/head&gt;</a:t>
            </a:r>
          </a:p>
          <a:p>
            <a:r>
              <a:rPr lang="en-US" altLang="ko-KR" sz="1200" dirty="0"/>
              <a:t>&lt;body&gt; &lt;div id="map"&gt;&lt;/div&gt;</a:t>
            </a:r>
          </a:p>
          <a:p>
            <a:r>
              <a:rPr lang="en-US" altLang="ko-KR" sz="1200" dirty="0"/>
              <a:t>    &lt;button onclick="initMap(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);"&gt;Seoul&lt;/button&gt;</a:t>
            </a:r>
          </a:p>
          <a:p>
            <a:r>
              <a:rPr lang="en-US" altLang="ko-KR" sz="1200" dirty="0"/>
              <a:t>    &lt;button onclick="initMap(</a:t>
            </a:r>
            <a:r>
              <a:rPr lang="en-US" altLang="ko-KR" sz="1200" dirty="0" err="1"/>
              <a:t>london</a:t>
            </a:r>
            <a:r>
              <a:rPr lang="en-US" altLang="ko-KR" sz="1200" dirty="0"/>
              <a:t>);"&gt;London&lt;/button&gt;</a:t>
            </a:r>
          </a:p>
          <a:p>
            <a:r>
              <a:rPr lang="en-US" altLang="ko-KR" sz="1200" dirty="0"/>
              <a:t>    &lt;script src="https://maps.googleapis.com/maps/api/</a:t>
            </a:r>
            <a:r>
              <a:rPr lang="en-US" altLang="ko-KR" sz="1200" dirty="0" err="1"/>
              <a:t>js?key</a:t>
            </a:r>
            <a:r>
              <a:rPr lang="en-US" altLang="ko-KR" sz="1200" dirty="0"/>
              <a:t>=</a:t>
            </a:r>
            <a:r>
              <a:rPr lang="ko-KR" altLang="en-US" sz="1200" dirty="0"/>
              <a:t>구글 키</a:t>
            </a:r>
            <a:r>
              <a:rPr lang="en-US" altLang="ko-KR" sz="1200" dirty="0"/>
              <a:t>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initMap(pos) {</a:t>
            </a:r>
          </a:p>
          <a:p>
            <a:r>
              <a:rPr lang="en-US" altLang="ko-KR" sz="1200" dirty="0"/>
              <a:t>            var myLatLng = pos;</a:t>
            </a:r>
          </a:p>
          <a:p>
            <a:r>
              <a:rPr lang="en-US" altLang="ko-KR" sz="1200" dirty="0"/>
              <a:t>            var map = new </a:t>
            </a:r>
            <a:r>
              <a:rPr lang="en-US" altLang="ko-KR" sz="1200" dirty="0" err="1"/>
              <a:t>google.maps.Map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("map"), {zoom:4, </a:t>
            </a:r>
            <a:r>
              <a:rPr lang="en-US" altLang="ko-KR" sz="1200" dirty="0" err="1"/>
              <a:t>center:myLatLng</a:t>
            </a:r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            var marker = new </a:t>
            </a:r>
            <a:r>
              <a:rPr lang="en-US" altLang="ko-KR" sz="1200" dirty="0" err="1"/>
              <a:t>google.maps.Marker</a:t>
            </a:r>
            <a:r>
              <a:rPr lang="en-US" altLang="ko-KR" sz="1200" dirty="0"/>
              <a:t>({</a:t>
            </a:r>
            <a:r>
              <a:rPr lang="en-US" altLang="ko-KR" sz="1200" dirty="0" err="1"/>
              <a:t>position:myLatLng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map:map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title:"click</a:t>
            </a:r>
            <a:r>
              <a:rPr lang="en-US" altLang="ko-KR" sz="1200" dirty="0"/>
              <a:t> to zoom"});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map.addListener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center_changed",function</a:t>
            </a:r>
            <a:r>
              <a:rPr lang="en-US" altLang="ko-KR" sz="1200" dirty="0"/>
              <a:t>(){ </a:t>
            </a:r>
            <a:r>
              <a:rPr lang="en-US" altLang="ko-KR" sz="1200" dirty="0" err="1"/>
              <a:t>window.setTimeout</a:t>
            </a:r>
            <a:r>
              <a:rPr lang="en-US" altLang="ko-KR" sz="1200" dirty="0"/>
              <a:t>(function( ) { </a:t>
            </a:r>
            <a:r>
              <a:rPr lang="en-US" altLang="ko-KR" sz="1200" dirty="0" err="1"/>
              <a:t>map.panTo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marker.getPosition</a:t>
            </a:r>
            <a:r>
              <a:rPr lang="en-US" altLang="ko-KR" sz="1200" dirty="0"/>
              <a:t>()); }, 3000); 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marker.addListener</a:t>
            </a:r>
            <a:r>
              <a:rPr lang="en-US" altLang="ko-KR" sz="1200" dirty="0"/>
              <a:t>("click", function(){ </a:t>
            </a:r>
            <a:r>
              <a:rPr lang="en-US" altLang="ko-KR" sz="1200" dirty="0" err="1"/>
              <a:t>map.setZoom</a:t>
            </a:r>
            <a:r>
              <a:rPr lang="en-US" altLang="ko-KR" sz="1200" dirty="0"/>
              <a:t>(8); </a:t>
            </a:r>
            <a:r>
              <a:rPr lang="en-US" altLang="ko-KR" sz="1200" dirty="0" err="1"/>
              <a:t>map.setCenter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marker.getPosition</a:t>
            </a:r>
            <a:r>
              <a:rPr lang="en-US" altLang="ko-KR" sz="1200" dirty="0"/>
              <a:t>()); });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 = {</a:t>
            </a:r>
            <a:r>
              <a:rPr lang="en-US" altLang="ko-KR" sz="1200" dirty="0" err="1"/>
              <a:t>lat</a:t>
            </a:r>
            <a:r>
              <a:rPr lang="en-US" altLang="ko-KR" sz="1200" dirty="0"/>
              <a:t>: 37.566535, </a:t>
            </a:r>
            <a:r>
              <a:rPr lang="en-US" altLang="ko-KR" sz="1200" dirty="0" err="1"/>
              <a:t>lng</a:t>
            </a:r>
            <a:r>
              <a:rPr lang="en-US" altLang="ko-KR" sz="1200" dirty="0"/>
              <a:t>: 126.977969};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london</a:t>
            </a:r>
            <a:r>
              <a:rPr lang="en-US" altLang="ko-KR" sz="1200" dirty="0"/>
              <a:t> = {</a:t>
            </a:r>
            <a:r>
              <a:rPr lang="en-US" altLang="ko-KR" sz="1200" dirty="0" err="1"/>
              <a:t>lat</a:t>
            </a:r>
            <a:r>
              <a:rPr lang="en-US" altLang="ko-KR" sz="1200" dirty="0"/>
              <a:t>: 51.507351, </a:t>
            </a:r>
            <a:r>
              <a:rPr lang="en-US" altLang="ko-KR" sz="1200" dirty="0" err="1"/>
              <a:t>lng</a:t>
            </a:r>
            <a:r>
              <a:rPr lang="en-US" altLang="ko-KR" sz="1200" dirty="0"/>
              <a:t>: -0.127758};</a:t>
            </a:r>
          </a:p>
          <a:p>
            <a:r>
              <a:rPr lang="en-US" altLang="ko-KR" sz="1200" dirty="0"/>
              <a:t>        initMap(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&lt;/script&gt;&lt;/body&gt;&lt;/html&gt;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32506" y="2913628"/>
            <a:ext cx="5648842" cy="2631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5981348" y="3573757"/>
            <a:ext cx="468932" cy="65561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450280" y="1932570"/>
            <a:ext cx="5409212" cy="32823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initMap(pos)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zoom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center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myLatLng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좌표인 맵을 생성</a:t>
            </a:r>
            <a:endParaRPr lang="en-US" altLang="ko-KR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맵의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myLatLng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좌표에 마커를 생성하고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마커에 마우스를 올리면 나타나는 메시지 설정</a:t>
            </a:r>
            <a:endParaRPr lang="en-US" altLang="ko-KR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맵의 중앙이 바뀌면 발생되는 이벤트 추가하고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setTimeout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3000ms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후에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LatLng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지도의 중심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바꿔주는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panTo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실행</a:t>
            </a:r>
            <a:endParaRPr lang="en-US" altLang="ko-KR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마커가 클릭되면 발생되는 이벤트 추가하고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맵을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배로 줌하고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getPosition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메소드로 마커의 위치를 가져와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setCenter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맵의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center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다시 설정</a:t>
            </a:r>
            <a:endParaRPr lang="ko-KR" altLang="en-US" sz="1400" b="0" i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95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988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geolocation5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위치이동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확대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8C569A1-6793-E836-69E9-0DF26F76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55" y="984720"/>
            <a:ext cx="3970847" cy="216519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B67A50-2F13-9B47-30B6-A7C162511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54" y="3795566"/>
            <a:ext cx="3970847" cy="216519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DAC67F-7DAB-4955-EAF2-BC835760B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795566"/>
            <a:ext cx="3970847" cy="216519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8150249-836B-4576-1FD9-DE83EDDF4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000050"/>
            <a:ext cx="3970847" cy="216519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BE16A8-987E-CC4D-82EC-9DB376C88C3E}"/>
              </a:ext>
            </a:extLst>
          </p:cNvPr>
          <p:cNvSpPr txBox="1"/>
          <p:nvPr/>
        </p:nvSpPr>
        <p:spPr>
          <a:xfrm>
            <a:off x="2765287" y="3158234"/>
            <a:ext cx="822977" cy="2769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초기 값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5A2E0-09C6-A1BF-CF76-04022A892F7F}"/>
              </a:ext>
            </a:extLst>
          </p:cNvPr>
          <p:cNvSpPr txBox="1"/>
          <p:nvPr/>
        </p:nvSpPr>
        <p:spPr>
          <a:xfrm>
            <a:off x="7639602" y="3172503"/>
            <a:ext cx="883640" cy="2769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마커 클릭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BF1C8-D078-5DCD-EE2D-0984D4A62C4E}"/>
              </a:ext>
            </a:extLst>
          </p:cNvPr>
          <p:cNvSpPr txBox="1"/>
          <p:nvPr/>
        </p:nvSpPr>
        <p:spPr>
          <a:xfrm>
            <a:off x="7639602" y="5976977"/>
            <a:ext cx="883640" cy="2769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마커 클릭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A7329-E7AE-367D-61BA-7E21F1C35244}"/>
              </a:ext>
            </a:extLst>
          </p:cNvPr>
          <p:cNvSpPr txBox="1"/>
          <p:nvPr/>
        </p:nvSpPr>
        <p:spPr>
          <a:xfrm>
            <a:off x="2410366" y="5976976"/>
            <a:ext cx="1532821" cy="2769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London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5CE6427-318B-2A46-B144-34EAC01A7909}"/>
              </a:ext>
            </a:extLst>
          </p:cNvPr>
          <p:cNvSpPr/>
          <p:nvPr/>
        </p:nvSpPr>
        <p:spPr>
          <a:xfrm>
            <a:off x="5162201" y="1992683"/>
            <a:ext cx="933798" cy="23274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84A09AB-A894-C139-E350-67A6B3B4317E}"/>
              </a:ext>
            </a:extLst>
          </p:cNvPr>
          <p:cNvSpPr/>
          <p:nvPr/>
        </p:nvSpPr>
        <p:spPr>
          <a:xfrm>
            <a:off x="5162201" y="4764593"/>
            <a:ext cx="933798" cy="23274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5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7" y="1389511"/>
            <a:ext cx="10931237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&lt;button onclick="l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cationEventHandler()"&gt;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&lt;/button&gt;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lacation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잘못 입력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때 결제수단을 등록하지 않아서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지도를 제대로 로드할 수 없다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오류 발생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&lt;body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onload="myMap()"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body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onload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기능을 자주 빼먹음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13" y="3374690"/>
            <a:ext cx="2812597" cy="211222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417425" y="2519743"/>
            <a:ext cx="30092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3" idx="0"/>
          </p:cNvCxnSpPr>
          <p:nvPr/>
        </p:nvCxnSpPr>
        <p:spPr>
          <a:xfrm>
            <a:off x="7880465" y="2519743"/>
            <a:ext cx="1729047" cy="854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audio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710845" cy="3231654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오디오와 비디오 내장 페이지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오디오와 비디오 내장하기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&lt;audio id="audio" src="../media/EmbraceableYou.mp3" autoplay loop controls&gt;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웹 브라우저가 </a:t>
            </a:r>
            <a:r>
              <a:rPr lang="en-US" altLang="ko-KR" sz="1200" dirty="0"/>
              <a:t>audio </a:t>
            </a:r>
            <a:r>
              <a:rPr lang="ko-KR" altLang="en-US" sz="1200" dirty="0"/>
              <a:t>태그를 지원하지 않습니다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&lt;/audio&gt;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&lt;video id="video" width="300" height="200" autoplay controls&gt;</a:t>
            </a:r>
          </a:p>
          <a:p>
            <a:r>
              <a:rPr lang="en-US" altLang="ko-KR" sz="1200" dirty="0"/>
              <a:t>        &lt;source  src="../media/bear.mp4" type="video/mp4"&gt;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웹 브라우저가 </a:t>
            </a:r>
            <a:r>
              <a:rPr lang="en-US" altLang="ko-KR" sz="1200" dirty="0"/>
              <a:t>video </a:t>
            </a:r>
            <a:r>
              <a:rPr lang="ko-KR" altLang="en-US" sz="1200" dirty="0"/>
              <a:t>태그를 지원하지 않습니다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&lt;/video&gt;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65149" y="2198593"/>
            <a:ext cx="5361943" cy="58617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5927092" y="1900298"/>
            <a:ext cx="387639" cy="59138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69" y="3108365"/>
            <a:ext cx="3602113" cy="22449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14731" y="884635"/>
            <a:ext cx="5392189" cy="2031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audio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video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미디어를 출력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명만 기입하는 방식으로 사용할 수 있는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 속성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controls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 패널을 표시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autoplay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재생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크롬의 기본속성으로 자동 재생 안됨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muted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음소거 처리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loop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재생 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59895" y="2930133"/>
            <a:ext cx="4316906" cy="58617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 flipV="1">
            <a:off x="4876801" y="1900298"/>
            <a:ext cx="1437930" cy="132292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330931" y="2375301"/>
            <a:ext cx="14796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527368" y="3109591"/>
            <a:ext cx="11942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1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video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332625" cy="3970318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원본 크기로 비디오 재생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원본 크기로 비디오 재생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&lt;video id="video" width="0" height="0" controls autoplay&gt;</a:t>
            </a:r>
          </a:p>
          <a:p>
            <a:r>
              <a:rPr lang="en-US" altLang="ko-KR" sz="1200" dirty="0"/>
              <a:t>        &lt;source src="../media/bear.mp4" type="video/mp4"&gt;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웹 브라우저가 </a:t>
            </a:r>
            <a:r>
              <a:rPr lang="en-US" altLang="ko-KR" sz="1200" dirty="0"/>
              <a:t>video </a:t>
            </a:r>
            <a:r>
              <a:rPr lang="ko-KR" altLang="en-US" sz="1200" dirty="0"/>
              <a:t>태그를 지원하지 않습니다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&lt;/video&gt;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video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("video");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video.onloadedmetadata</a:t>
            </a:r>
            <a:r>
              <a:rPr lang="en-US" altLang="ko-KR" sz="1200" dirty="0"/>
              <a:t> = function(e) {</a:t>
            </a:r>
          </a:p>
          <a:p>
            <a:r>
              <a:rPr lang="en-US" altLang="ko-KR" sz="1200" dirty="0"/>
              <a:t>            alert(</a:t>
            </a:r>
            <a:r>
              <a:rPr lang="en-US" altLang="ko-KR" sz="1200" dirty="0" err="1"/>
              <a:t>video.videoWidth</a:t>
            </a:r>
            <a:r>
              <a:rPr lang="en-US" altLang="ko-KR" sz="1200" dirty="0"/>
              <a:t> + "x" + </a:t>
            </a:r>
            <a:r>
              <a:rPr lang="en-US" altLang="ko-KR" sz="1200" dirty="0" err="1"/>
              <a:t>video.videoHeight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video.width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video.videoWidth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video.height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video.videoHeight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12034" y="2959226"/>
            <a:ext cx="3860462" cy="146314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4372496" y="2147502"/>
            <a:ext cx="625870" cy="154329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998366" y="1131839"/>
            <a:ext cx="6764143" cy="2031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video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모두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load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무명 함수를 실행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 미디어의 크기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(videoWidth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videoHeight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video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미디어의 크기를 저장하여 화면에 꽉 차게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width, height               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&lt;video&gt;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width, height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videoWidth, videoHeight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비디오 미디어의 크기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해상도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366" y="3730230"/>
            <a:ext cx="2885764" cy="14102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18" y="3456019"/>
            <a:ext cx="3137805" cy="19587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7888817" y="4334126"/>
            <a:ext cx="821267" cy="2024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68589" y="2227653"/>
            <a:ext cx="3903658" cy="7315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audio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자바스크립트로 제어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902037" cy="2862322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자바스크립트로 오디오 제어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자바스크립트로 오디오 제어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&lt;audio id="audio" src="../media/EmbraceableYou.mp3"&gt;&lt;/audio&gt;</a:t>
            </a:r>
          </a:p>
          <a:p>
            <a:r>
              <a:rPr lang="en-US" altLang="ko-KR" sz="1200" dirty="0"/>
              <a:t>    &lt;div id="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"&gt;</a:t>
            </a:r>
            <a:r>
              <a:rPr lang="ko-KR" altLang="en-US" sz="1200" dirty="0"/>
              <a:t>오디오 제어 메시지 출력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    &lt;button id="play" onclick="control(event)"&gt;play&lt;/button&gt;</a:t>
            </a:r>
          </a:p>
          <a:p>
            <a:r>
              <a:rPr lang="en-US" altLang="ko-KR" sz="1200" dirty="0"/>
              <a:t>    &lt;button id="pause" onclick="control(event)"&gt;pause&lt;/button&gt;</a:t>
            </a:r>
          </a:p>
          <a:p>
            <a:r>
              <a:rPr lang="en-US" altLang="ko-KR" sz="1200" dirty="0"/>
              <a:t>    &lt;button id="replay" onclick="control(event)"&gt;replay&lt;/button&gt;</a:t>
            </a:r>
          </a:p>
          <a:p>
            <a:r>
              <a:rPr lang="en-US" altLang="ko-KR" sz="1200" dirty="0"/>
              <a:t>    &lt;button id="</a:t>
            </a:r>
            <a:r>
              <a:rPr lang="en-US" altLang="ko-KR" sz="1200" dirty="0" err="1"/>
              <a:t>vol</a:t>
            </a:r>
            <a:r>
              <a:rPr lang="en-US" altLang="ko-KR" sz="1200" dirty="0"/>
              <a:t>-" onclick="control(event)"&gt;</a:t>
            </a:r>
            <a:r>
              <a:rPr lang="en-US" altLang="ko-KR" sz="1200" dirty="0" err="1"/>
              <a:t>vol</a:t>
            </a:r>
            <a:r>
              <a:rPr lang="en-US" altLang="ko-KR" sz="1200" dirty="0"/>
              <a:t>-&lt;/button&gt;</a:t>
            </a:r>
          </a:p>
          <a:p>
            <a:r>
              <a:rPr lang="en-US" altLang="ko-KR" sz="1200" dirty="0"/>
              <a:t>    &lt;button id="</a:t>
            </a:r>
            <a:r>
              <a:rPr lang="en-US" altLang="ko-KR" sz="1200" dirty="0" err="1"/>
              <a:t>vol</a:t>
            </a:r>
            <a:r>
              <a:rPr lang="en-US" altLang="ko-KR" sz="1200" dirty="0"/>
              <a:t>+" onclick="control(event)"&gt;</a:t>
            </a:r>
            <a:r>
              <a:rPr lang="en-US" altLang="ko-KR" sz="1200" dirty="0" err="1"/>
              <a:t>vol</a:t>
            </a:r>
            <a:r>
              <a:rPr lang="en-US" altLang="ko-KR" sz="1200" dirty="0"/>
              <a:t>+&lt;/button&gt;</a:t>
            </a:r>
          </a:p>
          <a:p>
            <a:r>
              <a:rPr lang="en-US" altLang="ko-KR" sz="1200" dirty="0"/>
              <a:t>    &lt;button id="mute on/off" onclick="control(event)"&gt;mute on/off&lt;/button&gt;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02554" y="2185727"/>
            <a:ext cx="4775781" cy="15612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5378335" y="2315796"/>
            <a:ext cx="1448507" cy="65054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826842" y="1300133"/>
            <a:ext cx="4270649" cy="2031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버튼을 클릭하면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control(event)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.play( )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중지된 이후부터 재생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.pause( )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일시 중지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.load( )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지정된 오디오 데이터 로드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.volume += 0.1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음량 증가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.muted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음소거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(true),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음소거 해제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(false)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91" y="3718610"/>
            <a:ext cx="4705350" cy="11334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763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audio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자바스크립트로 제어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937761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div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audio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("audio");</a:t>
            </a:r>
          </a:p>
          <a:p>
            <a:r>
              <a:rPr lang="en-US" altLang="ko-KR" sz="1200" dirty="0"/>
              <a:t>        function control(e)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id = e.target.id;</a:t>
            </a:r>
          </a:p>
          <a:p>
            <a:r>
              <a:rPr lang="en-US" altLang="ko-KR" sz="1200" dirty="0"/>
              <a:t>            if (id == "play")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audio.play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audio.src</a:t>
            </a:r>
            <a:r>
              <a:rPr lang="en-US" altLang="ko-KR" sz="1200" dirty="0"/>
              <a:t> + "</a:t>
            </a:r>
            <a:r>
              <a:rPr lang="ko-KR" altLang="en-US" sz="1200" dirty="0"/>
              <a:t>재생합니다</a:t>
            </a:r>
            <a:r>
              <a:rPr lang="en-US" altLang="ko-KR" sz="1200" dirty="0"/>
              <a:t>."; }</a:t>
            </a:r>
          </a:p>
          <a:p>
            <a:r>
              <a:rPr lang="en-US" altLang="ko-KR" sz="1200" dirty="0"/>
              <a:t>            else if (id == "pause")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audio.pause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 = "</a:t>
            </a:r>
            <a:r>
              <a:rPr lang="ko-KR" altLang="en-US" sz="1200" dirty="0" err="1"/>
              <a:t>일시중지되었습니다</a:t>
            </a:r>
            <a:r>
              <a:rPr lang="en-US" altLang="ko-KR" sz="1200" dirty="0"/>
              <a:t>."; }</a:t>
            </a:r>
          </a:p>
          <a:p>
            <a:r>
              <a:rPr lang="en-US" altLang="ko-KR" sz="1200" dirty="0"/>
              <a:t>            else if (id == "replay")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audio.load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audio.play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audio.src</a:t>
            </a:r>
            <a:r>
              <a:rPr lang="en-US" altLang="ko-KR" sz="1200" dirty="0"/>
              <a:t> + "</a:t>
            </a:r>
            <a:r>
              <a:rPr lang="ko-KR" altLang="en-US" sz="1200" dirty="0"/>
              <a:t>를 처음부터 재생합니다</a:t>
            </a:r>
            <a:r>
              <a:rPr lang="en-US" altLang="ko-KR" sz="1200" dirty="0"/>
              <a:t>."; }</a:t>
            </a:r>
          </a:p>
          <a:p>
            <a:r>
              <a:rPr lang="en-US" altLang="ko-KR" sz="1200" dirty="0"/>
              <a:t>            else if (id == "</a:t>
            </a:r>
            <a:r>
              <a:rPr lang="en-US" altLang="ko-KR" sz="1200" dirty="0" err="1"/>
              <a:t>vol</a:t>
            </a:r>
            <a:r>
              <a:rPr lang="en-US" altLang="ko-KR" sz="1200" dirty="0"/>
              <a:t>-")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audio.volume</a:t>
            </a:r>
            <a:r>
              <a:rPr lang="en-US" altLang="ko-KR" sz="1200" dirty="0"/>
              <a:t> -= 0.1;</a:t>
            </a:r>
          </a:p>
          <a:p>
            <a:r>
              <a:rPr lang="en-US" altLang="ko-KR" sz="1200" dirty="0"/>
              <a:t>                if(</a:t>
            </a:r>
            <a:r>
              <a:rPr lang="en-US" altLang="ko-KR" sz="1200" dirty="0" err="1"/>
              <a:t>audio.volume</a:t>
            </a:r>
            <a:r>
              <a:rPr lang="en-US" altLang="ko-KR" sz="1200" dirty="0"/>
              <a:t> &lt; 0.1) {</a:t>
            </a:r>
            <a:r>
              <a:rPr lang="en-US" altLang="ko-KR" sz="1200" dirty="0" err="1"/>
              <a:t>audio.volume</a:t>
            </a:r>
            <a:r>
              <a:rPr lang="en-US" altLang="ko-KR" sz="1200" dirty="0"/>
              <a:t> = 0;}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 = "</a:t>
            </a:r>
            <a:r>
              <a:rPr lang="ko-KR" altLang="en-US" sz="1200" dirty="0"/>
              <a:t>음량 </a:t>
            </a:r>
            <a:r>
              <a:rPr lang="en-US" altLang="ko-KR" sz="1200" dirty="0"/>
              <a:t>0.1 </a:t>
            </a:r>
            <a:r>
              <a:rPr lang="ko-KR" altLang="en-US" sz="1200" dirty="0"/>
              <a:t>감소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현재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audio.volume</a:t>
            </a:r>
            <a:r>
              <a:rPr lang="en-US" altLang="ko-KR" sz="1200" dirty="0"/>
              <a:t>; }</a:t>
            </a:r>
          </a:p>
          <a:p>
            <a:r>
              <a:rPr lang="en-US" altLang="ko-KR" sz="1200" dirty="0"/>
              <a:t>            else if (id == "</a:t>
            </a:r>
            <a:r>
              <a:rPr lang="en-US" altLang="ko-KR" sz="1200" dirty="0" err="1"/>
              <a:t>vol</a:t>
            </a:r>
            <a:r>
              <a:rPr lang="en-US" altLang="ko-KR" sz="1200" dirty="0"/>
              <a:t>+")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audio.volume</a:t>
            </a:r>
            <a:r>
              <a:rPr lang="en-US" altLang="ko-KR" sz="1200" dirty="0"/>
              <a:t> += 0.1;</a:t>
            </a:r>
          </a:p>
          <a:p>
            <a:r>
              <a:rPr lang="en-US" altLang="ko-KR" sz="1200" dirty="0"/>
              <a:t>                if(</a:t>
            </a:r>
            <a:r>
              <a:rPr lang="en-US" altLang="ko-KR" sz="1200" dirty="0" err="1"/>
              <a:t>audio.volume</a:t>
            </a:r>
            <a:r>
              <a:rPr lang="en-US" altLang="ko-KR" sz="1200" dirty="0"/>
              <a:t> &gt; 0.9) {</a:t>
            </a:r>
            <a:r>
              <a:rPr lang="en-US" altLang="ko-KR" sz="1200" dirty="0" err="1"/>
              <a:t>audio.volume</a:t>
            </a:r>
            <a:r>
              <a:rPr lang="en-US" altLang="ko-KR" sz="1200" dirty="0"/>
              <a:t> = 1.0;}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 = "</a:t>
            </a:r>
            <a:r>
              <a:rPr lang="ko-KR" altLang="en-US" sz="1200" dirty="0"/>
              <a:t>음량 </a:t>
            </a:r>
            <a:r>
              <a:rPr lang="en-US" altLang="ko-KR" sz="1200" dirty="0"/>
              <a:t>0.1 </a:t>
            </a:r>
            <a:r>
              <a:rPr lang="ko-KR" altLang="en-US" sz="1200" dirty="0"/>
              <a:t>증가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현재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audio.volume</a:t>
            </a:r>
            <a:r>
              <a:rPr lang="en-US" altLang="ko-KR" sz="1200" dirty="0"/>
              <a:t>; }</a:t>
            </a:r>
          </a:p>
          <a:p>
            <a:r>
              <a:rPr lang="en-US" altLang="ko-KR" sz="1200" dirty="0"/>
              <a:t>            else if (id == "mute on/off")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audio.muted</a:t>
            </a:r>
            <a:r>
              <a:rPr lang="en-US" altLang="ko-KR" sz="1200" dirty="0"/>
              <a:t> = !</a:t>
            </a:r>
            <a:r>
              <a:rPr lang="en-US" altLang="ko-KR" sz="1200" dirty="0" err="1"/>
              <a:t>audio.muted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    if(</a:t>
            </a:r>
            <a:r>
              <a:rPr lang="en-US" altLang="ko-KR" sz="1200" dirty="0" err="1"/>
              <a:t>audio.muted</a:t>
            </a:r>
            <a:r>
              <a:rPr lang="en-US" altLang="ko-KR" sz="1200" dirty="0"/>
              <a:t>) {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 = "</a:t>
            </a:r>
            <a:r>
              <a:rPr lang="ko-KR" altLang="en-US" sz="1200" dirty="0"/>
              <a:t>음소거</a:t>
            </a:r>
            <a:r>
              <a:rPr lang="en-US" altLang="ko-KR" sz="1200" dirty="0"/>
              <a:t>";}</a:t>
            </a:r>
          </a:p>
          <a:p>
            <a:r>
              <a:rPr lang="en-US" altLang="ko-KR" sz="1200" dirty="0"/>
              <a:t>                else {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 = "</a:t>
            </a:r>
            <a:r>
              <a:rPr lang="ko-KR" altLang="en-US" sz="1200" dirty="0"/>
              <a:t>음소거 해제</a:t>
            </a:r>
            <a:r>
              <a:rPr lang="en-US" altLang="ko-KR" sz="1200" dirty="0"/>
              <a:t>";}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&lt;/script&gt;&lt;/body&gt;&lt;/html&gt;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49" y="953619"/>
            <a:ext cx="3535853" cy="65849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49" y="1719395"/>
            <a:ext cx="3535853" cy="65849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48" y="2484559"/>
            <a:ext cx="3535853" cy="65849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344" y="4754997"/>
            <a:ext cx="3535853" cy="65849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343" y="5518934"/>
            <a:ext cx="3535853" cy="65849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8347" y="3248474"/>
            <a:ext cx="3535853" cy="64222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8346" y="4009355"/>
            <a:ext cx="3535853" cy="64222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10126" y="1842879"/>
            <a:ext cx="3188050" cy="56686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 flipV="1">
            <a:off x="4098176" y="1282869"/>
            <a:ext cx="2100173" cy="843443"/>
          </a:xfrm>
          <a:prstGeom prst="bentConnector3">
            <a:avLst>
              <a:gd name="adj1" fmla="val 2902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10126" y="2407631"/>
            <a:ext cx="3188050" cy="56686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4098176" y="2048645"/>
            <a:ext cx="2100173" cy="64241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10125" y="2974065"/>
            <a:ext cx="4035947" cy="7009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 flipV="1">
            <a:off x="4946072" y="2813809"/>
            <a:ext cx="1252276" cy="51070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10119" y="3671569"/>
            <a:ext cx="4218833" cy="7324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 flipV="1">
            <a:off x="5128952" y="3569587"/>
            <a:ext cx="1069395" cy="46819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10120" y="4403998"/>
            <a:ext cx="4218832" cy="74454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31" idx="3"/>
            <a:endCxn id="15" idx="1"/>
          </p:cNvCxnSpPr>
          <p:nvPr/>
        </p:nvCxnSpPr>
        <p:spPr>
          <a:xfrm flipV="1">
            <a:off x="5128952" y="4330468"/>
            <a:ext cx="1069394" cy="44580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10120" y="5142865"/>
            <a:ext cx="3188056" cy="79242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4098176" y="5539076"/>
            <a:ext cx="2100167" cy="309108"/>
          </a:xfrm>
          <a:prstGeom prst="bentConnector3">
            <a:avLst>
              <a:gd name="adj1" fmla="val 63458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4098176" y="5084247"/>
            <a:ext cx="2100168" cy="454829"/>
          </a:xfrm>
          <a:prstGeom prst="bentConnector3">
            <a:avLst>
              <a:gd name="adj1" fmla="val 63458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1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audio onended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리스너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9" y="884635"/>
            <a:ext cx="4954386" cy="3231654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오디오 재생 종료 </a:t>
            </a:r>
            <a:r>
              <a:rPr lang="en-US" altLang="ko-KR" sz="1200" dirty="0"/>
              <a:t>ended </a:t>
            </a:r>
            <a:r>
              <a:rPr lang="ko-KR" altLang="en-US" sz="1200" dirty="0"/>
              <a:t>이벤트 받기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오디오가 끝나면 배경이 노란색으로 바뀜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&lt;audio id="audio" src="../media/EmbraceableYou.mp3" autoplay controls&gt;&lt;/audio&gt;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audio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("audio");</a:t>
            </a:r>
          </a:p>
          <a:p>
            <a:r>
              <a:rPr lang="en-US" altLang="ko-KR" sz="1200" dirty="0"/>
              <a:t>        audio.onended = function(e)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document.body.style.backgroundColor</a:t>
            </a:r>
            <a:r>
              <a:rPr lang="en-US" altLang="ko-KR" sz="1200" dirty="0"/>
              <a:t> = "yellow";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77252" y="2559414"/>
            <a:ext cx="3703801" cy="95686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4281053" y="1577233"/>
            <a:ext cx="1387087" cy="146061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68140" y="1207901"/>
            <a:ext cx="6044493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onended </a:t>
            </a:r>
            <a:r>
              <a:rPr lang="ko-KR" altLang="en-US" sz="1400" dirty="0"/>
              <a:t>리스너를 사용하여 오디오 재생이 완료되면 무명 함수를 실행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메소드 체이닝을 사용하여 배경색을 </a:t>
            </a:r>
            <a:r>
              <a:rPr lang="en-US" altLang="ko-KR" sz="1400" dirty="0"/>
              <a:t>yellow</a:t>
            </a:r>
            <a:r>
              <a:rPr lang="ko-KR" altLang="en-US" sz="1400" dirty="0"/>
              <a:t>으로 변경한다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61" y="2403553"/>
            <a:ext cx="4743450" cy="1457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0166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809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geolocation1 (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위도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705005" cy="5078313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&lt;title&gt;Document&lt;/title&gt;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showPosition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("demo").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                "</a:t>
            </a:r>
            <a:r>
              <a:rPr lang="ko-KR" altLang="en-US" sz="1200" dirty="0"/>
              <a:t>위도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pos.coords.latitude</a:t>
            </a:r>
            <a:r>
              <a:rPr lang="en-US" altLang="ko-KR" sz="1200" dirty="0"/>
              <a:t> + “&lt;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 +</a:t>
            </a:r>
          </a:p>
          <a:p>
            <a:r>
              <a:rPr lang="en-US" altLang="ko-KR" sz="1200" dirty="0"/>
              <a:t>                "</a:t>
            </a:r>
            <a:r>
              <a:rPr lang="ko-KR" altLang="en-US" sz="1200" dirty="0"/>
              <a:t>경도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pos.coords.longitude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locationEventHandler() {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navigator.geolocation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navigator.geolocation.getCurrentPosition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showPosition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("demo").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                    "</a:t>
            </a:r>
            <a:r>
              <a:rPr lang="ko-KR" altLang="en-US" sz="1200" dirty="0"/>
              <a:t>브라우저가 </a:t>
            </a:r>
            <a:r>
              <a:rPr lang="en-US" altLang="ko-KR" sz="1200" dirty="0"/>
              <a:t>geolocation</a:t>
            </a:r>
            <a:r>
              <a:rPr lang="ko-KR" altLang="en-US" sz="1200" dirty="0"/>
              <a:t>을 지원하지 않습니다</a:t>
            </a:r>
            <a:r>
              <a:rPr lang="en-US" altLang="ko-KR" sz="1200" dirty="0"/>
              <a:t>."</a:t>
            </a:r>
            <a:endParaRPr lang="ko-KR" altLang="en-US" sz="1200" dirty="0"/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&lt;p&gt;</a:t>
            </a:r>
            <a:r>
              <a:rPr lang="ko-KR" altLang="en-US" sz="1200" dirty="0"/>
              <a:t>현재 위치가 </a:t>
            </a:r>
            <a:r>
              <a:rPr lang="ko-KR" altLang="en-US" sz="1200" dirty="0" err="1"/>
              <a:t>궁금한가요</a:t>
            </a:r>
            <a:r>
              <a:rPr lang="en-US" altLang="ko-KR" sz="1200" dirty="0"/>
              <a:t>?&lt;/p&gt;</a:t>
            </a:r>
          </a:p>
          <a:p>
            <a:r>
              <a:rPr lang="en-US" altLang="ko-KR" sz="1200" dirty="0"/>
              <a:t>    &lt;button onclick="locationEventHandler()"&gt;</a:t>
            </a:r>
            <a:r>
              <a:rPr lang="ko-KR" altLang="en-US" sz="1200" dirty="0"/>
              <a:t>위도</a:t>
            </a:r>
            <a:r>
              <a:rPr lang="en-US" altLang="ko-KR" sz="1200" dirty="0"/>
              <a:t>/</a:t>
            </a:r>
            <a:r>
              <a:rPr lang="ko-KR" altLang="en-US" sz="1200" dirty="0"/>
              <a:t>경도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    &lt;p id="demo"&gt;&lt;/p&gt;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74599" y="1821080"/>
            <a:ext cx="3689584" cy="9653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4364183" y="1573933"/>
            <a:ext cx="1885024" cy="729846"/>
          </a:xfrm>
          <a:prstGeom prst="bentConnector3">
            <a:avLst>
              <a:gd name="adj1" fmla="val 43324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249207" y="1366184"/>
            <a:ext cx="4632975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위도와 경도의 좌표 값을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태그에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03" y="4123306"/>
            <a:ext cx="2773181" cy="183964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74599" y="2780776"/>
            <a:ext cx="4246536" cy="16204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921135" y="2952494"/>
            <a:ext cx="489311" cy="63853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10446" y="2098414"/>
            <a:ext cx="6310499" cy="17081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버튼이 클릭 되면 실행되는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locationEventHandler(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geolocation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지원한다면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getCurrentPosition(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사용하여 사용자의 현재 위치를 알아내고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showPosition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geolocation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지원하지 않으면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지원하지 않는다고 알림</a:t>
            </a:r>
          </a:p>
        </p:txBody>
      </p:sp>
    </p:spTree>
    <p:extLst>
      <p:ext uri="{BB962C8B-B14F-4D97-AF65-F5344CB8AC3E}">
        <p14:creationId xmlns:p14="http://schemas.microsoft.com/office/powerpoint/2010/main" val="163792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5" y="99687"/>
            <a:ext cx="884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geolocation2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 위치에 마커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6548628" cy="5078313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&lt;title&gt;geolocation&lt;/title&gt;</a:t>
            </a:r>
          </a:p>
          <a:p>
            <a:r>
              <a:rPr lang="en-US" altLang="ko-KR" sz="1200" dirty="0"/>
              <a:t>    &lt;script src="https://maps.googleapis.com/maps/api/</a:t>
            </a:r>
            <a:r>
              <a:rPr lang="en-US" altLang="ko-KR" sz="1200" dirty="0" err="1"/>
              <a:t>js?key</a:t>
            </a:r>
            <a:r>
              <a:rPr lang="en-US" altLang="ko-KR" sz="1200" dirty="0"/>
              <a:t>=AIzaSyC_ipDIja2oNnc-gg0aQ60tsb4cKKtxdf4"&gt;&lt;/script&gt;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myCenter = new </a:t>
            </a:r>
            <a:r>
              <a:rPr lang="en-US" altLang="ko-KR" sz="1200" dirty="0" err="1"/>
              <a:t>google.maps.LatLng</a:t>
            </a:r>
            <a:r>
              <a:rPr lang="en-US" altLang="ko-KR" sz="1200" dirty="0"/>
              <a:t>(37.498146, 127.027557);</a:t>
            </a:r>
          </a:p>
          <a:p>
            <a:r>
              <a:rPr lang="en-US" altLang="ko-KR" sz="1200" dirty="0"/>
              <a:t>        function myMap() {</a:t>
            </a:r>
          </a:p>
          <a:p>
            <a:r>
              <a:rPr lang="en-US" altLang="ko-KR" sz="1200" dirty="0"/>
              <a:t>            var mapProp =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center:myCenter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                zoom:5,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mapTypeId:google.maps.MapTypeId.ROADMAP</a:t>
            </a:r>
            <a:endParaRPr lang="en-US" altLang="ko-KR" sz="1200" dirty="0"/>
          </a:p>
          <a:p>
            <a:r>
              <a:rPr lang="en-US" altLang="ko-KR" sz="1200" dirty="0"/>
              <a:t>            };</a:t>
            </a:r>
          </a:p>
          <a:p>
            <a:r>
              <a:rPr lang="en-US" altLang="ko-KR" sz="1200" dirty="0"/>
              <a:t>            var map = new </a:t>
            </a:r>
            <a:r>
              <a:rPr lang="en-US" altLang="ko-KR" sz="1200" dirty="0" err="1"/>
              <a:t>google.maps.Map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googleMap</a:t>
            </a:r>
            <a:r>
              <a:rPr lang="en-US" altLang="ko-KR" sz="1200" dirty="0"/>
              <a:t>"), mapProp);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marker = new </a:t>
            </a:r>
            <a:r>
              <a:rPr lang="en-US" altLang="ko-KR" sz="1200" dirty="0" err="1"/>
              <a:t>google.maps.Marker</a:t>
            </a:r>
            <a:r>
              <a:rPr lang="en-US" altLang="ko-KR" sz="1200" dirty="0"/>
              <a:t>({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position:myCenter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animation:google.maps.Animation.BOUNCE</a:t>
            </a:r>
            <a:endParaRPr lang="en-US" altLang="ko-KR" sz="1200" dirty="0"/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marker.setMap</a:t>
            </a:r>
            <a:r>
              <a:rPr lang="en-US" altLang="ko-KR" sz="1200" dirty="0"/>
              <a:t>(map);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 onload="myMap()"&gt;</a:t>
            </a:r>
          </a:p>
          <a:p>
            <a:r>
              <a:rPr lang="en-US" altLang="ko-KR" sz="1200" dirty="0"/>
              <a:t>    &lt;div id="</a:t>
            </a:r>
            <a:r>
              <a:rPr lang="en-US" altLang="ko-KR" sz="1200" dirty="0" err="1"/>
              <a:t>googleMap</a:t>
            </a:r>
            <a:r>
              <a:rPr lang="en-US" altLang="ko-KR" sz="1200" dirty="0"/>
              <a:t>" style="width: 500px; height: 380px;"&gt;&lt;/div&gt;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97146" y="2569340"/>
            <a:ext cx="3528205" cy="9245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080490" y="1676893"/>
            <a:ext cx="4911818" cy="16665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myCenter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표시하고자 하는 위도와 경도를 지정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mapProp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지도의 중앙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 출력 방식을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mapProp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마커의 위치를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myCenter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애니메이션도 지정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marker.setMap(map)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해줘야 마커가 생성됨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491" y="3675140"/>
            <a:ext cx="2356231" cy="17947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077" y="3675140"/>
            <a:ext cx="2356231" cy="17947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D6FFA1-F661-FAAE-EE86-49FF0D69A6BB}"/>
              </a:ext>
            </a:extLst>
          </p:cNvPr>
          <p:cNvSpPr/>
          <p:nvPr/>
        </p:nvSpPr>
        <p:spPr>
          <a:xfrm flipV="1">
            <a:off x="897148" y="3706481"/>
            <a:ext cx="3303916" cy="9245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828420-E614-DD7D-4632-640F00AE89BD}"/>
              </a:ext>
            </a:extLst>
          </p:cNvPr>
          <p:cNvSpPr/>
          <p:nvPr/>
        </p:nvSpPr>
        <p:spPr>
          <a:xfrm>
            <a:off x="897147" y="3493936"/>
            <a:ext cx="5914713" cy="21078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꺾인 연결선 39">
            <a:extLst>
              <a:ext uri="{FF2B5EF4-FFF2-40B4-BE49-F238E27FC236}">
                <a16:creationId xmlns:a16="http://schemas.microsoft.com/office/drawing/2014/main" id="{7A4E10A8-2BC3-831B-3BB6-91252D4A1182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4425351" y="2510166"/>
            <a:ext cx="2655139" cy="52147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6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5" y="99687"/>
            <a:ext cx="1032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geolocation3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마커 이동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&amp;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6117029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&lt;html&gt;&lt;head&gt;&lt;title&gt;geolocation3&lt;/title&gt;</a:t>
            </a:r>
          </a:p>
          <a:p>
            <a:r>
              <a:rPr lang="en-US" altLang="ko-KR" sz="1200" dirty="0"/>
              <a:t>    &lt;style&gt; #myCanvas {width: 500px; height: 400px; background-color: #ccc;} &lt;/style&gt;</a:t>
            </a:r>
          </a:p>
          <a:p>
            <a:r>
              <a:rPr lang="en-US" altLang="ko-KR" sz="1200" dirty="0"/>
              <a:t>    &lt;script src="https://maps.googleapis.com/maps/api/</a:t>
            </a:r>
            <a:r>
              <a:rPr lang="en-US" altLang="ko-KR" sz="1200" dirty="0" err="1"/>
              <a:t>js?key</a:t>
            </a:r>
            <a:r>
              <a:rPr lang="en-US" altLang="ko-KR" sz="1200" dirty="0"/>
              <a:t>=</a:t>
            </a:r>
            <a:r>
              <a:rPr lang="ko-KR" altLang="en-US" sz="1200" dirty="0"/>
              <a:t>구글 키</a:t>
            </a:r>
            <a:r>
              <a:rPr lang="en-US" altLang="ko-KR" sz="1200" dirty="0"/>
              <a:t>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myMap() {</a:t>
            </a:r>
          </a:p>
          <a:p>
            <a:r>
              <a:rPr lang="en-US" altLang="ko-KR" sz="1200" dirty="0"/>
              <a:t>            var mapCanvas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var myLatLng = new </a:t>
            </a:r>
            <a:r>
              <a:rPr lang="en-US" altLang="ko-KR" sz="1200" dirty="0" err="1"/>
              <a:t>google.maps.LatLng</a:t>
            </a:r>
            <a:r>
              <a:rPr lang="en-US" altLang="ko-KR" sz="1200" dirty="0"/>
              <a:t>(37.498146, 127.027557);</a:t>
            </a:r>
          </a:p>
          <a:p>
            <a:r>
              <a:rPr lang="en-US" altLang="ko-KR" sz="1200" dirty="0"/>
              <a:t>            var </a:t>
            </a:r>
            <a:r>
              <a:rPr lang="en-US" altLang="ko-KR" sz="1200" dirty="0" err="1"/>
              <a:t>mapOptions</a:t>
            </a:r>
            <a:r>
              <a:rPr lang="en-US" altLang="ko-KR" sz="1200" dirty="0"/>
              <a:t> = { center : myLatLng, zoom : 16,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mapTypeId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google.maps.MapTypeId.ROADMAP</a:t>
            </a:r>
            <a:r>
              <a:rPr lang="en-US" altLang="ko-KR" sz="1200" dirty="0"/>
              <a:t> };</a:t>
            </a:r>
          </a:p>
          <a:p>
            <a:r>
              <a:rPr lang="en-US" altLang="ko-KR" sz="1200" dirty="0"/>
              <a:t>            var map = new </a:t>
            </a:r>
            <a:r>
              <a:rPr lang="en-US" altLang="ko-KR" sz="1200" dirty="0" err="1"/>
              <a:t>google.maps.Map</a:t>
            </a:r>
            <a:r>
              <a:rPr lang="en-US" altLang="ko-KR" sz="1200" dirty="0"/>
              <a:t>(mapCanvas, </a:t>
            </a:r>
            <a:r>
              <a:rPr lang="en-US" altLang="ko-KR" sz="1200" dirty="0" err="1"/>
              <a:t>mapOptions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var marker = new </a:t>
            </a:r>
            <a:r>
              <a:rPr lang="en-US" altLang="ko-KR" sz="1200" dirty="0" err="1"/>
              <a:t>google.maps.Marker</a:t>
            </a:r>
            <a:r>
              <a:rPr lang="en-US" altLang="ko-KR" sz="1200" dirty="0"/>
              <a:t>({ position : myLatLng, map : map,</a:t>
            </a:r>
          </a:p>
          <a:p>
            <a:r>
              <a:rPr lang="en-US" altLang="ko-KR" sz="1200" dirty="0"/>
              <a:t>                draggable : true, title : "</a:t>
            </a:r>
            <a:r>
              <a:rPr lang="ko-KR" altLang="en-US" sz="1200" dirty="0"/>
              <a:t>지하철 강남역에서 하차</a:t>
            </a:r>
            <a:r>
              <a:rPr lang="en-US" altLang="ko-KR" sz="1200" dirty="0"/>
              <a:t>“ });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contentString</a:t>
            </a:r>
            <a:r>
              <a:rPr lang="en-US" altLang="ko-KR" sz="1200" dirty="0"/>
              <a:t> = "&lt;div style='width:100px; height:50px;'&gt;</a:t>
            </a:r>
            <a:r>
              <a:rPr lang="ko-KR" altLang="en-US" sz="1200" dirty="0"/>
              <a:t>여기서 만나자</a:t>
            </a:r>
            <a:r>
              <a:rPr lang="en-US" altLang="ko-KR" sz="1200" dirty="0"/>
              <a:t>&lt;/div&gt;";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infowindow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google.maps.InfoWindow</a:t>
            </a:r>
            <a:r>
              <a:rPr lang="en-US" altLang="ko-KR" sz="1200" dirty="0"/>
              <a:t>({</a:t>
            </a:r>
          </a:p>
          <a:p>
            <a:r>
              <a:rPr lang="en-US" altLang="ko-KR" sz="1200" dirty="0"/>
              <a:t>                content : </a:t>
            </a:r>
            <a:r>
              <a:rPr lang="en-US" altLang="ko-KR" sz="1200" dirty="0" err="1"/>
              <a:t>contentString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                size : new </a:t>
            </a:r>
            <a:r>
              <a:rPr lang="en-US" altLang="ko-KR" sz="1200" dirty="0" err="1"/>
              <a:t>google.maps.Size</a:t>
            </a:r>
            <a:r>
              <a:rPr lang="en-US" altLang="ko-KR" sz="1200" dirty="0"/>
              <a:t>(200,100)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google.maps.event.addListener</a:t>
            </a:r>
            <a:r>
              <a:rPr lang="en-US" altLang="ko-KR" sz="1200" dirty="0"/>
              <a:t>(marker, "click", function()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infowindow.open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map,marker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    if(</a:t>
            </a:r>
            <a:r>
              <a:rPr lang="en-US" altLang="ko-KR" sz="1200" dirty="0" err="1"/>
              <a:t>marker.getAnimation</a:t>
            </a:r>
            <a:r>
              <a:rPr lang="en-US" altLang="ko-KR" sz="1200" dirty="0"/>
              <a:t>() != null) {</a:t>
            </a:r>
            <a:r>
              <a:rPr lang="en-US" altLang="ko-KR" sz="1200" dirty="0" err="1"/>
              <a:t>marker.setAnimation</a:t>
            </a:r>
            <a:r>
              <a:rPr lang="en-US" altLang="ko-KR" sz="1200" dirty="0"/>
              <a:t>(null);}</a:t>
            </a:r>
          </a:p>
          <a:p>
            <a:r>
              <a:rPr lang="en-US" altLang="ko-KR" sz="1200" dirty="0"/>
              <a:t>                else {</a:t>
            </a:r>
            <a:r>
              <a:rPr lang="en-US" altLang="ko-KR" sz="1200" dirty="0" err="1"/>
              <a:t>marker.setAnimation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google.maps.Animation.BOUNCE</a:t>
            </a:r>
            <a:r>
              <a:rPr lang="en-US" altLang="ko-KR" sz="1200" dirty="0"/>
              <a:t>);}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marker.setMap</a:t>
            </a:r>
            <a:r>
              <a:rPr lang="en-US" altLang="ko-KR" sz="1200" dirty="0"/>
              <a:t>(map);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&lt;/script&gt;&lt;/head&gt;</a:t>
            </a:r>
          </a:p>
          <a:p>
            <a:r>
              <a:rPr lang="en-US" altLang="ko-KR" sz="1200" dirty="0"/>
              <a:t>&lt;body onload="myMap()"&gt;</a:t>
            </a:r>
          </a:p>
          <a:p>
            <a:r>
              <a:rPr lang="en-US" altLang="ko-KR" sz="1200" dirty="0"/>
              <a:t>    &lt;div id="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"&gt;&lt;/div&gt;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06011" y="2214694"/>
            <a:ext cx="4882393" cy="5620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5788404" y="1301469"/>
            <a:ext cx="935428" cy="1194256"/>
          </a:xfrm>
          <a:prstGeom prst="bentConnector3">
            <a:avLst>
              <a:gd name="adj1" fmla="val 41929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723832" y="952944"/>
            <a:ext cx="5135660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myLatLng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위도와 경도 값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mapOption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맵의 중앙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로드맵 형태 설정을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B5349F-9D5E-7251-836A-E0687C19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22" y="3953426"/>
            <a:ext cx="2917679" cy="23788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4FD07A-3D40-3EDC-5790-5013D6B4CF2C}"/>
              </a:ext>
            </a:extLst>
          </p:cNvPr>
          <p:cNvSpPr/>
          <p:nvPr/>
        </p:nvSpPr>
        <p:spPr>
          <a:xfrm>
            <a:off x="906011" y="2779013"/>
            <a:ext cx="4999839" cy="50108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D72E2987-B31C-E567-FDA2-69338BBC63C8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905850" y="2207757"/>
            <a:ext cx="817982" cy="82179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03C5EF-B12F-DDA1-23A6-AFF72C7C6D1E}"/>
              </a:ext>
            </a:extLst>
          </p:cNvPr>
          <p:cNvSpPr txBox="1"/>
          <p:nvPr/>
        </p:nvSpPr>
        <p:spPr>
          <a:xfrm>
            <a:off x="6723832" y="1859232"/>
            <a:ext cx="5135660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mapCanvas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구글 맵을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맵에 마커를 표시하고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draggable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속성으로 드래그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23E51F-C36B-3408-43D3-238C5017A920}"/>
              </a:ext>
            </a:extLst>
          </p:cNvPr>
          <p:cNvSpPr/>
          <p:nvPr/>
        </p:nvSpPr>
        <p:spPr>
          <a:xfrm>
            <a:off x="906011" y="3280094"/>
            <a:ext cx="5543526" cy="20720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꺾인 연결선 39">
            <a:extLst>
              <a:ext uri="{FF2B5EF4-FFF2-40B4-BE49-F238E27FC236}">
                <a16:creationId xmlns:a16="http://schemas.microsoft.com/office/drawing/2014/main" id="{6F30CBEE-0D19-EEA4-3E5C-37A0C72484E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6449537" y="3271061"/>
            <a:ext cx="274295" cy="1045074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B1BD44-21AB-5D15-0FA3-3DE99529D222}"/>
              </a:ext>
            </a:extLst>
          </p:cNvPr>
          <p:cNvSpPr txBox="1"/>
          <p:nvPr/>
        </p:nvSpPr>
        <p:spPr>
          <a:xfrm>
            <a:off x="6723832" y="2760953"/>
            <a:ext cx="5135660" cy="1020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내용을 담는 말풍선을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마커를 클릭하면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설정해둔 말풍선이 나타나고    마커가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BOUNCE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애니메이션으로 움직임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7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9559</TotalTime>
  <Words>2678</Words>
  <Application>Microsoft Office PowerPoint</Application>
  <PresentationFormat>와이드스크린</PresentationFormat>
  <Paragraphs>300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468</cp:revision>
  <dcterms:created xsi:type="dcterms:W3CDTF">2019-12-23T00:32:35Z</dcterms:created>
  <dcterms:modified xsi:type="dcterms:W3CDTF">2022-08-09T12:53:00Z</dcterms:modified>
</cp:coreProperties>
</file>