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78" r:id="rId3"/>
    <p:sldId id="450" r:id="rId4"/>
    <p:sldId id="490" r:id="rId5"/>
    <p:sldId id="491" r:id="rId6"/>
    <p:sldId id="507" r:id="rId7"/>
    <p:sldId id="492" r:id="rId8"/>
    <p:sldId id="508" r:id="rId9"/>
    <p:sldId id="509" r:id="rId10"/>
    <p:sldId id="510" r:id="rId11"/>
    <p:sldId id="511" r:id="rId12"/>
    <p:sldId id="2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0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220929_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003505" y="2537279"/>
              <a:ext cx="21850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무한 루프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break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189793"/>
            <a:ext cx="4624648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WhileEx03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"idx &gt;&gt;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4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반복문 실행 종료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831" y="2516459"/>
            <a:ext cx="2819400" cy="16287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65CDD-32C9-5F8B-8943-85F6E8E00D3E}"/>
              </a:ext>
            </a:extLst>
          </p:cNvPr>
          <p:cNvSpPr/>
          <p:nvPr/>
        </p:nvSpPr>
        <p:spPr>
          <a:xfrm>
            <a:off x="1380963" y="2313315"/>
            <a:ext cx="909231" cy="211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DF1D9-6E00-4886-D9E6-AA1DADC5D382}"/>
              </a:ext>
            </a:extLst>
          </p:cNvPr>
          <p:cNvSpPr txBox="1"/>
          <p:nvPr/>
        </p:nvSpPr>
        <p:spPr>
          <a:xfrm>
            <a:off x="5559831" y="1246933"/>
            <a:ext cx="6017882" cy="106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무한 루프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무한으로 반복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idx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될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무한루프를 탈출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81F3847-76CD-39D2-A449-729FFF3FA6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290194" y="1780124"/>
            <a:ext cx="3269637" cy="639077"/>
          </a:xfrm>
          <a:prstGeom prst="bentConnector3">
            <a:avLst>
              <a:gd name="adj1" fmla="val 8925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60138-D5BD-7930-6C02-C844850012EB}"/>
              </a:ext>
            </a:extLst>
          </p:cNvPr>
          <p:cNvSpPr/>
          <p:nvPr/>
        </p:nvSpPr>
        <p:spPr>
          <a:xfrm>
            <a:off x="1843967" y="2852854"/>
            <a:ext cx="1083791" cy="427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DE84B32-D851-A12E-F00B-0A5587E6A2BB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2927758" y="1780124"/>
            <a:ext cx="2632073" cy="1286351"/>
          </a:xfrm>
          <a:prstGeom prst="bentConnector3">
            <a:avLst>
              <a:gd name="adj1" fmla="val 8665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0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2-4.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continue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181205"/>
            <a:ext cx="430876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WhileEx04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3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4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continue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"idx &gt;&gt;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998" y="2714059"/>
            <a:ext cx="1371600" cy="1866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7E1167D-31AB-56E9-3381-9736E9A04D49}"/>
              </a:ext>
            </a:extLst>
          </p:cNvPr>
          <p:cNvSpPr/>
          <p:nvPr/>
        </p:nvSpPr>
        <p:spPr>
          <a:xfrm>
            <a:off x="1848683" y="2854548"/>
            <a:ext cx="1288800" cy="408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8B524-E4D1-F840-0FA5-F748A8ED1D29}"/>
              </a:ext>
            </a:extLst>
          </p:cNvPr>
          <p:cNvSpPr txBox="1"/>
          <p:nvPr/>
        </p:nvSpPr>
        <p:spPr>
          <a:xfrm>
            <a:off x="5200998" y="1079351"/>
            <a:ext cx="5480568" cy="138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continue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문은 반복문 내에서 조건문과 함께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실행되면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코드를 실행에서 제외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시키고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조건식으로 이동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7FC676E-15F1-D3CD-7F19-8D5E0944657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137483" y="3058933"/>
            <a:ext cx="2063515" cy="772250"/>
          </a:xfrm>
          <a:prstGeom prst="bentConnector3">
            <a:avLst>
              <a:gd name="adj1" fmla="val 8577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3DCEEA-6E84-E1CC-101E-78537A89FA62}"/>
              </a:ext>
            </a:extLst>
          </p:cNvPr>
          <p:cNvSpPr/>
          <p:nvPr/>
        </p:nvSpPr>
        <p:spPr>
          <a:xfrm>
            <a:off x="5200998" y="3081407"/>
            <a:ext cx="1371600" cy="1499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1F156-136A-4F49-4A75-22E1AD5C523E}"/>
              </a:ext>
            </a:extLst>
          </p:cNvPr>
          <p:cNvSpPr txBox="1"/>
          <p:nvPr/>
        </p:nvSpPr>
        <p:spPr>
          <a:xfrm>
            <a:off x="6642542" y="2975818"/>
            <a:ext cx="5133823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idx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나머지가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실행한다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( 2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나머지가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홀수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의미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실행되면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println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건너뛰기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idx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홀수인 값들은 출력에서 제외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5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5635" y="1107996"/>
            <a:ext cx="5677594" cy="2217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switch 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while,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무한루프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continue )</a:t>
            </a: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switch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8021" y="1089466"/>
            <a:ext cx="403167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[switch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case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case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default: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81796" y="3897953"/>
            <a:ext cx="640911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스위치 문은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아래를 쭉 실행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시키고 빠져나온다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해당하는 값의 명령문만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시키고 싶을 때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990" y="1569807"/>
            <a:ext cx="315883" cy="24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  <a:endCxn id="21" idx="1"/>
          </p:cNvCxnSpPr>
          <p:nvPr/>
        </p:nvCxnSpPr>
        <p:spPr>
          <a:xfrm>
            <a:off x="2202873" y="1690991"/>
            <a:ext cx="1778923" cy="103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1796" y="1493607"/>
            <a:ext cx="66584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조건으로 사용 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항상 정수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나와야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765071" y="4128143"/>
            <a:ext cx="554180" cy="244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3"/>
            <a:endCxn id="16" idx="1"/>
          </p:cNvCxnSpPr>
          <p:nvPr/>
        </p:nvCxnSpPr>
        <p:spPr>
          <a:xfrm flipV="1">
            <a:off x="2319251" y="4246478"/>
            <a:ext cx="1662545" cy="3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81796" y="2515095"/>
            <a:ext cx="6658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뒤의 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2, ...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변수가 올 수 없고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상수만 올 수 있다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해당되는 값의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문으로 바로 이동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되도록 해준다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48445" y="1865564"/>
            <a:ext cx="371301" cy="24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32" idx="3"/>
            <a:endCxn id="29" idx="1"/>
          </p:cNvCxnSpPr>
          <p:nvPr/>
        </p:nvCxnSpPr>
        <p:spPr>
          <a:xfrm>
            <a:off x="2119746" y="1986748"/>
            <a:ext cx="1862050" cy="897679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81796" y="4982566"/>
            <a:ext cx="6409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2, ...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해당되지 않는 나머지 값을 처리한다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역할을 한다고 보면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316183" y="4444089"/>
            <a:ext cx="1136071" cy="867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꺾인 연결선 47"/>
          <p:cNvCxnSpPr>
            <a:stCxn id="43" idx="3"/>
            <a:endCxn id="42" idx="1"/>
          </p:cNvCxnSpPr>
          <p:nvPr/>
        </p:nvCxnSpPr>
        <p:spPr>
          <a:xfrm>
            <a:off x="2452254" y="4877961"/>
            <a:ext cx="1529542" cy="47393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1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1-1.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switch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15635" y="1252831"/>
            <a:ext cx="4250575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SwitchEx01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"JAVA"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"HTML"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"CSS"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default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재밌는 자바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solidFill>
                <a:srgbClr val="D9E8F7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1600" y="3665913"/>
            <a:ext cx="2509060" cy="565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  <a:endCxn id="16" idx="1"/>
          </p:cNvCxnSpPr>
          <p:nvPr/>
        </p:nvCxnSpPr>
        <p:spPr>
          <a:xfrm flipV="1">
            <a:off x="3880660" y="2758240"/>
            <a:ext cx="1324840" cy="11903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05500" y="1252831"/>
            <a:ext cx="6347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조건으로 사용 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문으로 이동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n=3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 3: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“CSS”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35" y="4783275"/>
            <a:ext cx="1905000" cy="10287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500" y="2243890"/>
            <a:ext cx="1905000" cy="10287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205500" y="2618251"/>
            <a:ext cx="536865" cy="348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8936" y="5451759"/>
            <a:ext cx="1566950" cy="360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05500" y="3700574"/>
            <a:ext cx="561767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case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break;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없을 경우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※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없다면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switch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 3: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아래를 쭉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시키기 때문에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재밌는 자바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!”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문자열도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1945178" y="2384454"/>
            <a:ext cx="241069" cy="217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구부러진 연결선 35"/>
          <p:cNvCxnSpPr>
            <a:stCxn id="32" idx="2"/>
            <a:endCxn id="10" idx="1"/>
          </p:cNvCxnSpPr>
          <p:nvPr/>
        </p:nvCxnSpPr>
        <p:spPr>
          <a:xfrm rot="10800000" flipV="1">
            <a:off x="1371600" y="2493168"/>
            <a:ext cx="573578" cy="1455377"/>
          </a:xfrm>
          <a:prstGeom prst="curvedConnector3">
            <a:avLst>
              <a:gd name="adj1" fmla="val 20652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9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1-2.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switch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223043"/>
            <a:ext cx="5461463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SwitchEx02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24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[if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문을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문으로 변환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미만의 수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"10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미만의 수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"20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미만의 수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default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"30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이상의 수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B7B9A8-3F36-0BBE-ACB1-8C6FE6C7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262" y="3247243"/>
            <a:ext cx="2219325" cy="6572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72FDD1A-3B5A-8992-B5BC-1B58C8DE0894}"/>
              </a:ext>
            </a:extLst>
          </p:cNvPr>
          <p:cNvSpPr/>
          <p:nvPr/>
        </p:nvSpPr>
        <p:spPr>
          <a:xfrm>
            <a:off x="1942053" y="2539975"/>
            <a:ext cx="465588" cy="203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DDAFBF-D78F-C65C-2A0A-B7D22733FB3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407641" y="2641587"/>
            <a:ext cx="368835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431799-9A31-FFA7-D805-BAFDF6F780AE}"/>
              </a:ext>
            </a:extLst>
          </p:cNvPr>
          <p:cNvSpPr txBox="1"/>
          <p:nvPr/>
        </p:nvSpPr>
        <p:spPr>
          <a:xfrm>
            <a:off x="6096000" y="2293062"/>
            <a:ext cx="583635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나눈 몫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0~9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10~19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20~29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구분한다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B2D1EB-288F-1620-F9F3-2559F073A72D}"/>
              </a:ext>
            </a:extLst>
          </p:cNvPr>
          <p:cNvSpPr/>
          <p:nvPr/>
        </p:nvSpPr>
        <p:spPr>
          <a:xfrm>
            <a:off x="6096000" y="3615064"/>
            <a:ext cx="2228587" cy="289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35">
            <a:extLst>
              <a:ext uri="{FF2B5EF4-FFF2-40B4-BE49-F238E27FC236}">
                <a16:creationId xmlns:a16="http://schemas.microsoft.com/office/drawing/2014/main" id="{80ADBF3F-BDD7-C7CB-57AF-48D73DD1F466}"/>
              </a:ext>
            </a:extLst>
          </p:cNvPr>
          <p:cNvCxnSpPr>
            <a:cxnSpLocks/>
            <a:stCxn id="9" idx="1"/>
            <a:endCxn id="21" idx="1"/>
          </p:cNvCxnSpPr>
          <p:nvPr/>
        </p:nvCxnSpPr>
        <p:spPr>
          <a:xfrm rot="10800000" flipV="1">
            <a:off x="1410147" y="2641588"/>
            <a:ext cx="531906" cy="1449380"/>
          </a:xfrm>
          <a:prstGeom prst="curvedConnector3">
            <a:avLst>
              <a:gd name="adj1" fmla="val 19975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FF26EB-942E-EB75-EBA9-FE1F02131FCA}"/>
              </a:ext>
            </a:extLst>
          </p:cNvPr>
          <p:cNvSpPr/>
          <p:nvPr/>
        </p:nvSpPr>
        <p:spPr>
          <a:xfrm>
            <a:off x="1410147" y="3809660"/>
            <a:ext cx="3606469" cy="562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7251E3-D94D-37ED-937E-09EBBA439667}"/>
              </a:ext>
            </a:extLst>
          </p:cNvPr>
          <p:cNvSpPr txBox="1"/>
          <p:nvPr/>
        </p:nvSpPr>
        <p:spPr>
          <a:xfrm>
            <a:off x="6105262" y="4159232"/>
            <a:ext cx="583635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n/10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바로 이동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“20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미만의 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64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8778"/>
            <a:ext cx="3829050" cy="752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1-3.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switch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15635" y="1231671"/>
            <a:ext cx="5206962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SwitchEx03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사과는 오른쪽 창고에 있습니다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배는 왼쪽 창고에 있습니다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default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나머지 과일은 위쪽에 있습니다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b="1" dirty="0">
              <a:solidFill>
                <a:srgbClr val="E6E6FA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93977" y="2567334"/>
            <a:ext cx="4117361" cy="391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92374" y="1322459"/>
            <a:ext cx="6059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값에는 정수만 나와야 한다고 했는데 문자열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class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뒤에 나오는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fruit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문자열이 저장되는 것이 아닌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문자열이 저장된 곳의 주소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정수형으로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그렇기 때문에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fruit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변수와 문자열을 비교하는 것이 아닌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문자열이 저장된 주소가 일치하는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문으로 이동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23361" y="3752057"/>
            <a:ext cx="3801689" cy="348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9" idx="3"/>
            <a:endCxn id="12" idx="1"/>
          </p:cNvCxnSpPr>
          <p:nvPr/>
        </p:nvCxnSpPr>
        <p:spPr>
          <a:xfrm>
            <a:off x="5511338" y="2763333"/>
            <a:ext cx="612023" cy="116308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936865" y="2359515"/>
            <a:ext cx="581891" cy="217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24" idx="1"/>
            <a:endCxn id="9" idx="1"/>
          </p:cNvCxnSpPr>
          <p:nvPr/>
        </p:nvCxnSpPr>
        <p:spPr>
          <a:xfrm rot="16200000" flipH="1" flipV="1">
            <a:off x="1522041" y="2263293"/>
            <a:ext cx="371976" cy="628104"/>
          </a:xfrm>
          <a:prstGeom prst="curvedConnector4">
            <a:avLst>
              <a:gd name="adj1" fmla="val -18617"/>
              <a:gd name="adj2" fmla="val 13639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6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while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5" y="1563291"/>
            <a:ext cx="53367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while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초기값 설정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altLang="ko-KR" sz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증감식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무한 루프 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1">
              <a:lnSpc>
                <a:spcPct val="150000"/>
              </a:lnSpc>
            </a:pPr>
            <a:endParaRPr lang="en-US" altLang="ko-KR" sz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(true) {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635" y="984842"/>
            <a:ext cx="8470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문이란 동일한 실행 문을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반복적으로 여러 번 수행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하고자 할 때 사용되는 제어 문이다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2753" y="1817206"/>
            <a:ext cx="820881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필수 구성 요소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초기값 설정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조건식에서 사용될 변수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반드시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이전에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초기값을 설정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조건식이 있어야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동안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반복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순간 바로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탈출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증감식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조건식에서 사용되는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증감식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있어야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탈출할 조건을 찾아간다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45091" y="2035274"/>
            <a:ext cx="1066590" cy="24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21474" y="2400671"/>
            <a:ext cx="689959" cy="300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구부러진 연결선 11"/>
          <p:cNvCxnSpPr>
            <a:stCxn id="11" idx="1"/>
            <a:endCxn id="10" idx="1"/>
          </p:cNvCxnSpPr>
          <p:nvPr/>
        </p:nvCxnSpPr>
        <p:spPr>
          <a:xfrm rot="16200000" flipV="1">
            <a:off x="1091222" y="2013451"/>
            <a:ext cx="285165" cy="577425"/>
          </a:xfrm>
          <a:prstGeom prst="curvedConnector4">
            <a:avLst>
              <a:gd name="adj1" fmla="val 20477"/>
              <a:gd name="adj2" fmla="val 13959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362016" y="3026256"/>
            <a:ext cx="689959" cy="300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구부러진 연결선 19"/>
          <p:cNvCxnSpPr>
            <a:stCxn id="19" idx="6"/>
            <a:endCxn id="11" idx="5"/>
          </p:cNvCxnSpPr>
          <p:nvPr/>
        </p:nvCxnSpPr>
        <p:spPr>
          <a:xfrm flipH="1" flipV="1">
            <a:off x="2010391" y="2657559"/>
            <a:ext cx="41584" cy="519179"/>
          </a:xfrm>
          <a:prstGeom prst="curvedConnector4">
            <a:avLst>
              <a:gd name="adj1" fmla="val -549731"/>
              <a:gd name="adj2" fmla="val 6024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42753" y="4443673"/>
            <a:ext cx="8208819" cy="138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무한 루프문의 특징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while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조건을 당장 정하기 어려울 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무한 루프문은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 대신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항상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반복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하게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조건에 도달했을 때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무한 루프를 탈출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1894" y="4458007"/>
            <a:ext cx="483408" cy="24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03580" y="5076991"/>
            <a:ext cx="998797" cy="60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8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while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270380"/>
            <a:ext cx="4921136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WhileEx01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num);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num);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num);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반복문 실행 후 </a:t>
            </a:r>
            <a:r>
              <a:rPr lang="en-US" altLang="ko-KR" sz="12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프로그램 종료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911" y="2471869"/>
            <a:ext cx="2876550" cy="1876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47EDBAF-DB0C-78E7-9940-4DE1B56ABEC5}"/>
              </a:ext>
            </a:extLst>
          </p:cNvPr>
          <p:cNvSpPr/>
          <p:nvPr/>
        </p:nvSpPr>
        <p:spPr>
          <a:xfrm>
            <a:off x="1405156" y="2399677"/>
            <a:ext cx="2076275" cy="1132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DC9DE-8FA0-9F87-40C0-1F8ECC641E71}"/>
              </a:ext>
            </a:extLst>
          </p:cNvPr>
          <p:cNvSpPr txBox="1"/>
          <p:nvPr/>
        </p:nvSpPr>
        <p:spPr>
          <a:xfrm>
            <a:off x="5705911" y="1270380"/>
            <a:ext cx="5145115" cy="106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코드가 여러 번 반복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되는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간결하게 나타낼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F1E31-1B88-70FA-ACAA-D92BA7FC9801}"/>
              </a:ext>
            </a:extLst>
          </p:cNvPr>
          <p:cNvSpPr/>
          <p:nvPr/>
        </p:nvSpPr>
        <p:spPr>
          <a:xfrm>
            <a:off x="1405156" y="3674089"/>
            <a:ext cx="3863130" cy="1340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B281344-6B6A-D0A4-F945-60B7F38032A3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>
            <a:off x="3481431" y="2965721"/>
            <a:ext cx="1786855" cy="1378465"/>
          </a:xfrm>
          <a:prstGeom prst="bentConnector3">
            <a:avLst>
              <a:gd name="adj1" fmla="val 1127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568961-9652-A0FD-BF36-F7C9D0798E2B}"/>
              </a:ext>
            </a:extLst>
          </p:cNvPr>
          <p:cNvSpPr txBox="1"/>
          <p:nvPr/>
        </p:nvSpPr>
        <p:spPr>
          <a:xfrm>
            <a:off x="5705911" y="4344185"/>
            <a:ext cx="6070454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변수를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조건식에서 사용하기 위해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초기화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조건식이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 &lt;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미만인 경우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증감식으로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시킨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조건식을 확인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되는 순간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탈출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라인으로 이동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69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while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255604"/>
            <a:ext cx="4055697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WhileEx02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[while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사용하여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1~10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까지 출력하기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998" y="3354742"/>
            <a:ext cx="2628900" cy="7631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8B1FDF-A4C4-D1F5-580F-9BAEC2F37CCF}"/>
              </a:ext>
            </a:extLst>
          </p:cNvPr>
          <p:cNvSpPr/>
          <p:nvPr/>
        </p:nvSpPr>
        <p:spPr>
          <a:xfrm>
            <a:off x="1405156" y="2718033"/>
            <a:ext cx="2671894" cy="813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CB7B-47C2-3F25-814A-2A534FF32257}"/>
              </a:ext>
            </a:extLst>
          </p:cNvPr>
          <p:cNvSpPr txBox="1"/>
          <p:nvPr/>
        </p:nvSpPr>
        <p:spPr>
          <a:xfrm>
            <a:off x="5198202" y="1578085"/>
            <a:ext cx="5145115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초기화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일 때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반복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사이에 공백을 추가하여 출력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num++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시킨 후 조건식 확인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C42695B-3064-DBD8-5BA3-066CF8AA16C5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077050" y="3124899"/>
            <a:ext cx="1123948" cy="80582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8ECD1C-3DE0-DC9F-789C-6E8B0B589B7C}"/>
              </a:ext>
            </a:extLst>
          </p:cNvPr>
          <p:cNvSpPr/>
          <p:nvPr/>
        </p:nvSpPr>
        <p:spPr>
          <a:xfrm>
            <a:off x="5200998" y="3743510"/>
            <a:ext cx="2628900" cy="374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3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17785</TotalTime>
  <Words>1243</Words>
  <Application>Microsoft Office PowerPoint</Application>
  <PresentationFormat>와이드스크린</PresentationFormat>
  <Paragraphs>225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753</cp:revision>
  <dcterms:created xsi:type="dcterms:W3CDTF">2019-12-23T00:32:35Z</dcterms:created>
  <dcterms:modified xsi:type="dcterms:W3CDTF">2022-09-29T11:42:23Z</dcterms:modified>
</cp:coreProperties>
</file>