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478" r:id="rId3"/>
    <p:sldId id="603" r:id="rId4"/>
    <p:sldId id="616" r:id="rId5"/>
    <p:sldId id="617" r:id="rId6"/>
    <p:sldId id="613" r:id="rId7"/>
    <p:sldId id="573" r:id="rId8"/>
    <p:sldId id="615" r:id="rId9"/>
    <p:sldId id="614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171"/>
    <a:srgbClr val="FFFFFF"/>
    <a:srgbClr val="E7E6E6"/>
    <a:srgbClr val="1282B0"/>
    <a:srgbClr val="2600B0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18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8" y="2490281"/>
            <a:ext cx="3296095" cy="1969770"/>
            <a:chOff x="4447958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8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221129_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5" y="875239"/>
            <a:ext cx="9033165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패턴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@PostMapping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ModelAndView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3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B9FAFF-6ED1-93E2-CF70-9C4E84302F70}"/>
              </a:ext>
            </a:extLst>
          </p:cNvPr>
          <p:cNvSpPr/>
          <p:nvPr/>
        </p:nvSpPr>
        <p:spPr>
          <a:xfrm>
            <a:off x="415634" y="956173"/>
            <a:ext cx="9651155" cy="503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저장하여 사용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싶을 때 사용한다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순서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어노테이션이 붙은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자동으로 생성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 파라미터의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일치하는 프로퍼티를 찾는다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프로퍼티의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파라미터의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바인딩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참고사항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파라미터가 없을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타입이 맞지 않으면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BindException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발생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생략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@RequestParam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생략할 수 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자료형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것이고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자료형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생략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것이다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69501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en-US" altLang="ko-KR" sz="3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24501-F3D8-38B2-6E8C-74882CA0C596}"/>
              </a:ext>
            </a:extLst>
          </p:cNvPr>
          <p:cNvSpPr txBox="1"/>
          <p:nvPr/>
        </p:nvSpPr>
        <p:spPr>
          <a:xfrm>
            <a:off x="415633" y="956173"/>
            <a:ext cx="5850943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//@GetMapping("/cancel")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//public String cancel(@RequestParam("name") String name, @RequestParam("age") </a:t>
            </a:r>
            <a:r>
              <a:rPr lang="en-US" altLang="ko-KR" sz="1000" u="sng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 age) {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 + name);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 + age);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return "cancel-</a:t>
            </a:r>
            <a:r>
              <a:rPr lang="en-US" altLang="ko-KR" sz="1000" u="sng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ok";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"/cancel"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cancel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@ModelAttribute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"cancel-ok"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F5F82E-7EB7-98A6-EFCF-0BCCD973EC43}"/>
              </a:ext>
            </a:extLst>
          </p:cNvPr>
          <p:cNvSpPr/>
          <p:nvPr/>
        </p:nvSpPr>
        <p:spPr>
          <a:xfrm>
            <a:off x="6389707" y="2079557"/>
            <a:ext cx="5296157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도메인에 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자동으로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파라미터로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프로퍼티를 찾아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setAge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값을 객체에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파라미터로 전달하지 않기 때문에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출력된다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5A2A1810-5421-809C-3241-4A704D5E77DF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752603" y="2288294"/>
            <a:ext cx="2637104" cy="53515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C3D65D-E482-34AE-5044-6B945EBFDF40}"/>
              </a:ext>
            </a:extLst>
          </p:cNvPr>
          <p:cNvSpPr/>
          <p:nvPr/>
        </p:nvSpPr>
        <p:spPr>
          <a:xfrm>
            <a:off x="1803632" y="2202503"/>
            <a:ext cx="1948971" cy="17158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6AA7CF-49A5-A653-CFCE-2CBE349AE965}"/>
              </a:ext>
            </a:extLst>
          </p:cNvPr>
          <p:cNvSpPr/>
          <p:nvPr/>
        </p:nvSpPr>
        <p:spPr>
          <a:xfrm>
            <a:off x="6389707" y="895595"/>
            <a:ext cx="5555412" cy="6567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데이터를 받는 일반적인 형태이다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2" name="연결선: 꺾임 37">
            <a:extLst>
              <a:ext uri="{FF2B5EF4-FFF2-40B4-BE49-F238E27FC236}">
                <a16:creationId xmlns:a16="http://schemas.microsoft.com/office/drawing/2014/main" id="{7F6F84C8-6F08-B2F2-192D-DE10DE894B44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6023295" y="1223841"/>
            <a:ext cx="366412" cy="1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40BBAE-EB05-B5C7-5DAE-7742F15FC892}"/>
              </a:ext>
            </a:extLst>
          </p:cNvPr>
          <p:cNvSpPr/>
          <p:nvPr/>
        </p:nvSpPr>
        <p:spPr>
          <a:xfrm>
            <a:off x="1912689" y="1138050"/>
            <a:ext cx="4110606" cy="17158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51429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en-US" altLang="ko-KR" sz="3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ModelAttribute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24501-F3D8-38B2-6E8C-74882CA0C596}"/>
              </a:ext>
            </a:extLst>
          </p:cNvPr>
          <p:cNvSpPr txBox="1"/>
          <p:nvPr/>
        </p:nvSpPr>
        <p:spPr>
          <a:xfrm>
            <a:off x="415633" y="956173"/>
            <a:ext cx="4382870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"/cancel"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cancel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@ModelAttribute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algn="l"/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algn="l"/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생략 가능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model.addAttribute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("name",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member.getName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model.addAttribute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("age",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member.getAge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"/member/member-cancel"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734CA8-58F5-3F28-D015-2B932D476473}"/>
              </a:ext>
            </a:extLst>
          </p:cNvPr>
          <p:cNvSpPr/>
          <p:nvPr/>
        </p:nvSpPr>
        <p:spPr>
          <a:xfrm>
            <a:off x="5282035" y="1075352"/>
            <a:ext cx="5555412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데이터를 넘겨줄 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데이터가 넘어올 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13D95A24-B3BA-05B8-6279-670640E7930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580389" y="1222480"/>
            <a:ext cx="701646" cy="3197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10A24C-4811-BB5F-0CA8-28FCC2F56814}"/>
              </a:ext>
            </a:extLst>
          </p:cNvPr>
          <p:cNvSpPr/>
          <p:nvPr/>
        </p:nvSpPr>
        <p:spPr>
          <a:xfrm>
            <a:off x="1778467" y="1127887"/>
            <a:ext cx="2801922" cy="18918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511145-86C7-AEC3-572D-4F08B034DB12}"/>
              </a:ext>
            </a:extLst>
          </p:cNvPr>
          <p:cNvSpPr/>
          <p:nvPr/>
        </p:nvSpPr>
        <p:spPr>
          <a:xfrm>
            <a:off x="5285594" y="2325260"/>
            <a:ext cx="6316380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생략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model.addAttribute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생략하면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model.addAttribute(member)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넘겨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E49DC7F4-973A-8CE6-70C3-269D8072DA2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3511241" y="2064751"/>
            <a:ext cx="1774353" cy="7274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4AE5A-8EEC-AB62-A5F2-046AD58CEEF7}"/>
              </a:ext>
            </a:extLst>
          </p:cNvPr>
          <p:cNvSpPr/>
          <p:nvPr/>
        </p:nvSpPr>
        <p:spPr>
          <a:xfrm>
            <a:off x="491205" y="1906419"/>
            <a:ext cx="3020036" cy="31666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6280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패턴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B9FAFF-6ED1-93E2-CF70-9C4E84302F70}"/>
              </a:ext>
            </a:extLst>
          </p:cNvPr>
          <p:cNvSpPr/>
          <p:nvPr/>
        </p:nvSpPr>
        <p:spPr>
          <a:xfrm>
            <a:off x="415634" y="956173"/>
            <a:ext cx="10655778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패턴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?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글자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글자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경로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**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글자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경로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474AB-5F4F-2B28-B696-09C7D60A2B0C}"/>
              </a:ext>
            </a:extLst>
          </p:cNvPr>
          <p:cNvSpPr txBox="1"/>
          <p:nvPr/>
        </p:nvSpPr>
        <p:spPr>
          <a:xfrm>
            <a:off x="415633" y="3132025"/>
            <a:ext cx="375369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"/talk/?"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patternOne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algn="l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"/talk/?/hello"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patternTwo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endParaRPr lang="ko-KR" altLang="en-US" sz="1000" dirty="0"/>
          </a:p>
          <a:p>
            <a:pPr algn="l"/>
            <a:endParaRPr lang="en-US" altLang="ko-KR" sz="10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"/talk/??/hello"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patternThree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patternThree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algn="l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"/talk/*"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patternFour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patternFour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algn="l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"/talk/**"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patternFive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patternFive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F936A-442B-4739-34F2-B9773E58E32A}"/>
              </a:ext>
            </a:extLst>
          </p:cNvPr>
          <p:cNvSpPr/>
          <p:nvPr/>
        </p:nvSpPr>
        <p:spPr>
          <a:xfrm>
            <a:off x="4480519" y="1942534"/>
            <a:ext cx="6230007" cy="2041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패턴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?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?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아무런 한 글자 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들어갈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ex) 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(O), 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와도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글자라면 정상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적으로 처리된다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ex) 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/hello (O), 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/hello (O)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글자 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들어갈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ex) 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/hello (O), 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/hello (O)</a:t>
            </a: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972AA3C2-8AFD-14AC-C8B2-80F86202983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357307" y="2963423"/>
            <a:ext cx="2123212" cy="1202558"/>
          </a:xfrm>
          <a:prstGeom prst="bentConnector3">
            <a:avLst>
              <a:gd name="adj1" fmla="val 7805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30E3D-B12C-0FFD-FC03-97BE9524BE06}"/>
              </a:ext>
            </a:extLst>
          </p:cNvPr>
          <p:cNvSpPr/>
          <p:nvPr/>
        </p:nvSpPr>
        <p:spPr>
          <a:xfrm>
            <a:off x="1215677" y="4070353"/>
            <a:ext cx="1141630" cy="19125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B60E2-2135-D9BF-FB72-71A17E11FE20}"/>
              </a:ext>
            </a:extLst>
          </p:cNvPr>
          <p:cNvSpPr/>
          <p:nvPr/>
        </p:nvSpPr>
        <p:spPr>
          <a:xfrm>
            <a:off x="4480520" y="4173958"/>
            <a:ext cx="6230007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패턴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*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글자의 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허용되지만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 다른 경로가 없어야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ex) 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sedc22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(O),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sedc22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/hello (X)</a:t>
            </a:r>
          </a:p>
        </p:txBody>
      </p:sp>
      <p:cxnSp>
        <p:nvCxnSpPr>
          <p:cNvPr id="16" name="연결선: 꺾임 37">
            <a:extLst>
              <a:ext uri="{FF2B5EF4-FFF2-40B4-BE49-F238E27FC236}">
                <a16:creationId xmlns:a16="http://schemas.microsoft.com/office/drawing/2014/main" id="{5B32748A-6553-0A51-203F-0FC6846FA461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921079" y="4639268"/>
            <a:ext cx="2559441" cy="15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B393A3-AF16-C234-0951-53EF09A3B422}"/>
              </a:ext>
            </a:extLst>
          </p:cNvPr>
          <p:cNvSpPr/>
          <p:nvPr/>
        </p:nvSpPr>
        <p:spPr>
          <a:xfrm>
            <a:off x="1207288" y="4543640"/>
            <a:ext cx="713791" cy="19125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3DB984-CBDF-B77B-093F-810B0F477DBC}"/>
              </a:ext>
            </a:extLst>
          </p:cNvPr>
          <p:cNvSpPr/>
          <p:nvPr/>
        </p:nvSpPr>
        <p:spPr>
          <a:xfrm>
            <a:off x="4480521" y="5291502"/>
            <a:ext cx="6230007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패턴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**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**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글자의 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경로가 있어도 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ex) 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sedc22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(O),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members/talk/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sedc22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/hello (O)</a:t>
            </a:r>
          </a:p>
        </p:txBody>
      </p:sp>
      <p:cxnSp>
        <p:nvCxnSpPr>
          <p:cNvPr id="20" name="연결선: 꺾임 37">
            <a:extLst>
              <a:ext uri="{FF2B5EF4-FFF2-40B4-BE49-F238E27FC236}">
                <a16:creationId xmlns:a16="http://schemas.microsoft.com/office/drawing/2014/main" id="{EC2E3525-8818-EAB6-63D3-CCE70B2F3B0D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1988191" y="5085943"/>
            <a:ext cx="2492330" cy="672450"/>
          </a:xfrm>
          <a:prstGeom prst="bentConnector3">
            <a:avLst>
              <a:gd name="adj1" fmla="val 806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E571F0-9C28-0CD5-3E74-F4775F399AC8}"/>
              </a:ext>
            </a:extLst>
          </p:cNvPr>
          <p:cNvSpPr/>
          <p:nvPr/>
        </p:nvSpPr>
        <p:spPr>
          <a:xfrm>
            <a:off x="1215677" y="4990315"/>
            <a:ext cx="772514" cy="19125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37">
            <a:extLst>
              <a:ext uri="{FF2B5EF4-FFF2-40B4-BE49-F238E27FC236}">
                <a16:creationId xmlns:a16="http://schemas.microsoft.com/office/drawing/2014/main" id="{DC8CE046-CA8B-343D-9BAD-549EBF22FD5B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265028" y="2963423"/>
            <a:ext cx="2215491" cy="752739"/>
          </a:xfrm>
          <a:prstGeom prst="bentConnector3">
            <a:avLst>
              <a:gd name="adj1" fmla="val 7915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AE293-2465-C492-4CA6-C4A852DF1BD8}"/>
              </a:ext>
            </a:extLst>
          </p:cNvPr>
          <p:cNvSpPr/>
          <p:nvPr/>
        </p:nvSpPr>
        <p:spPr>
          <a:xfrm>
            <a:off x="1215677" y="3625778"/>
            <a:ext cx="1049351" cy="18076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연결선: 꺾임 37">
            <a:extLst>
              <a:ext uri="{FF2B5EF4-FFF2-40B4-BE49-F238E27FC236}">
                <a16:creationId xmlns:a16="http://schemas.microsoft.com/office/drawing/2014/main" id="{D1529BB6-842E-0388-3B10-6BF1CE74B823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1921079" y="2963423"/>
            <a:ext cx="2559440" cy="299775"/>
          </a:xfrm>
          <a:prstGeom prst="bentConnector3">
            <a:avLst>
              <a:gd name="adj1" fmla="val 821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5459FE-11C2-993B-7EE4-146771BFBF22}"/>
              </a:ext>
            </a:extLst>
          </p:cNvPr>
          <p:cNvSpPr/>
          <p:nvPr/>
        </p:nvSpPr>
        <p:spPr>
          <a:xfrm>
            <a:off x="1215677" y="3172814"/>
            <a:ext cx="705402" cy="18076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6470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PostMapping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919559" cy="211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@PostMapping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요청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보여지지 않고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담겨 서버로 데이터가 전송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데이터가 노출되지 않기 때문에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방식보다 상대적으로 보안이 높다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받기위해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@RequestParam, @ModelAttribute, @RequestBody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@RequestBody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 type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50162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en-US" altLang="ko-KR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PostMapping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2B2B8D-3327-BF81-4C8B-E97026DF92D4}"/>
              </a:ext>
            </a:extLst>
          </p:cNvPr>
          <p:cNvSpPr txBox="1"/>
          <p:nvPr/>
        </p:nvSpPr>
        <p:spPr>
          <a:xfrm>
            <a:off x="415634" y="956172"/>
            <a:ext cx="5800608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"/buy"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상품명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"/sell"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상품명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+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//@PostMapping("/share")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//public String share(@ModelAttribute Product product) {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return "</a:t>
            </a:r>
            <a:r>
              <a:rPr lang="ko-KR" altLang="en-US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상품명 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 +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product.getName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+ ", </a:t>
            </a:r>
            <a:r>
              <a:rPr lang="ko-KR" altLang="en-US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 +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product.getPrice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"/share"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share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@RequestBody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상품명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+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//@PostMapping("/share")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//public String share(Product product) {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 return "</a:t>
            </a:r>
            <a:r>
              <a:rPr lang="ko-KR" altLang="en-US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상품명 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 +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product.getName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+ ", </a:t>
            </a:r>
            <a:r>
              <a:rPr lang="ko-KR" altLang="en-US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 +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product.getPrice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//}</a:t>
            </a:r>
          </a:p>
          <a:p>
            <a:pPr algn="l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"/join"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@RequestBody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C0DC35-F131-2A02-F22B-F2E7FCFED415}"/>
              </a:ext>
            </a:extLst>
          </p:cNvPr>
          <p:cNvSpPr/>
          <p:nvPr/>
        </p:nvSpPr>
        <p:spPr>
          <a:xfrm>
            <a:off x="6349562" y="1071806"/>
            <a:ext cx="5555412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방식에서도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데이터를 받을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6FC1C9-E541-DA35-DE0E-6C6DC68A70EE}"/>
              </a:ext>
            </a:extLst>
          </p:cNvPr>
          <p:cNvSpPr/>
          <p:nvPr/>
        </p:nvSpPr>
        <p:spPr>
          <a:xfrm>
            <a:off x="1620676" y="1153054"/>
            <a:ext cx="4343896" cy="1640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6D276-D2E2-CDA6-E21B-7149DEEF2A28}"/>
              </a:ext>
            </a:extLst>
          </p:cNvPr>
          <p:cNvSpPr/>
          <p:nvPr/>
        </p:nvSpPr>
        <p:spPr>
          <a:xfrm>
            <a:off x="1645843" y="1908997"/>
            <a:ext cx="2489929" cy="1640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EFEAC6-E6F2-3DCE-2A50-F1657FA24DFB}"/>
              </a:ext>
            </a:extLst>
          </p:cNvPr>
          <p:cNvSpPr/>
          <p:nvPr/>
        </p:nvSpPr>
        <p:spPr>
          <a:xfrm>
            <a:off x="1847179" y="2664940"/>
            <a:ext cx="2095647" cy="1640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15AD68-46C4-AFC3-9C4F-DD2E1B0FAD84}"/>
              </a:ext>
            </a:extLst>
          </p:cNvPr>
          <p:cNvSpPr/>
          <p:nvPr/>
        </p:nvSpPr>
        <p:spPr>
          <a:xfrm>
            <a:off x="1746511" y="3429272"/>
            <a:ext cx="1877533" cy="1640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0138EE-4F6F-5F5B-8E8D-29AEC8D6E050}"/>
              </a:ext>
            </a:extLst>
          </p:cNvPr>
          <p:cNvSpPr/>
          <p:nvPr/>
        </p:nvSpPr>
        <p:spPr>
          <a:xfrm>
            <a:off x="1847179" y="4201993"/>
            <a:ext cx="1097357" cy="1640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80E96A-1537-983B-B68C-9BCDCD8699D1}"/>
              </a:ext>
            </a:extLst>
          </p:cNvPr>
          <p:cNvSpPr/>
          <p:nvPr/>
        </p:nvSpPr>
        <p:spPr>
          <a:xfrm>
            <a:off x="6349562" y="1820912"/>
            <a:ext cx="5555412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방식에서도 데이터가 여러 개일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6227D2-0B93-18A5-E8AD-3F66E464A2C3}"/>
              </a:ext>
            </a:extLst>
          </p:cNvPr>
          <p:cNvSpPr/>
          <p:nvPr/>
        </p:nvSpPr>
        <p:spPr>
          <a:xfrm>
            <a:off x="6349562" y="2581942"/>
            <a:ext cx="5555412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방식에서도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저장할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CDEB3-0AD4-8A9E-55DC-3161560B5EF2}"/>
              </a:ext>
            </a:extLst>
          </p:cNvPr>
          <p:cNvSpPr/>
          <p:nvPr/>
        </p:nvSpPr>
        <p:spPr>
          <a:xfrm>
            <a:off x="6349562" y="3067473"/>
            <a:ext cx="5555412" cy="8876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 데이터를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@RequestBody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 type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JSON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{“name”:”TV”, “price”:200} 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1B43CC-2A4A-83E5-FAC9-DC07C98690CD}"/>
              </a:ext>
            </a:extLst>
          </p:cNvPr>
          <p:cNvSpPr/>
          <p:nvPr/>
        </p:nvSpPr>
        <p:spPr>
          <a:xfrm>
            <a:off x="6349561" y="4426861"/>
            <a:ext cx="5663473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 어노테이션 생략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가능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@RequestBody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아니라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@ModelAttribute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생략된 것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73ECA2-9428-98A0-09CD-207655574A76}"/>
              </a:ext>
            </a:extLst>
          </p:cNvPr>
          <p:cNvSpPr/>
          <p:nvPr/>
        </p:nvSpPr>
        <p:spPr>
          <a:xfrm>
            <a:off x="1372604" y="5567219"/>
            <a:ext cx="474576" cy="1640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1F003A-45B9-CCE3-6E61-AF8D0F7A69C1}"/>
              </a:ext>
            </a:extLst>
          </p:cNvPr>
          <p:cNvSpPr/>
          <p:nvPr/>
        </p:nvSpPr>
        <p:spPr>
          <a:xfrm>
            <a:off x="6349562" y="5482419"/>
            <a:ext cx="5555412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반환되어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7AE77B1-E0A9-EE72-BF3E-AA7C7AC36C8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1847180" y="5649228"/>
            <a:ext cx="4502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B8621D-6B08-C73F-740A-C9B070459147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>
            <a:off x="3624044" y="3511281"/>
            <a:ext cx="2725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FA41F2-DE49-4CD9-A1F0-EBFC01CA89C1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5964572" y="1235063"/>
            <a:ext cx="384990" cy="3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9B573C-69C9-1F13-C50F-6A3BE124FD49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135772" y="1987721"/>
            <a:ext cx="2213790" cy="32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77EA453-4ADE-CB2D-D567-FCB36327F516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3942826" y="2746949"/>
            <a:ext cx="2406736" cy="1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37">
            <a:extLst>
              <a:ext uri="{FF2B5EF4-FFF2-40B4-BE49-F238E27FC236}">
                <a16:creationId xmlns:a16="http://schemas.microsoft.com/office/drawing/2014/main" id="{53050C53-0F8D-72D2-CAB9-C321DC7262CB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44536" y="4284002"/>
            <a:ext cx="3405025" cy="44816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3666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ModelAndView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919559" cy="1254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ModelAndView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ModelAndView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처리를 한 번에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92AB5-ACB0-DF78-4BE3-E82C713EA134}"/>
              </a:ext>
            </a:extLst>
          </p:cNvPr>
          <p:cNvSpPr txBox="1"/>
          <p:nvPr/>
        </p:nvSpPr>
        <p:spPr>
          <a:xfrm>
            <a:off x="415634" y="2765435"/>
            <a:ext cx="605417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"/find"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ModelAndView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1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//ModelAndView </a:t>
            </a:r>
            <a:r>
              <a:rPr lang="en-US" altLang="ko-KR" sz="1000" u="sng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mav</a:t>
            </a:r>
            <a:r>
              <a:rPr lang="en-US" altLang="ko-KR" sz="1000" u="sng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new ModelAndView("/member/path-join");</a:t>
            </a:r>
          </a:p>
          <a:p>
            <a:pPr lvl="1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//ModelAndView </a:t>
            </a:r>
            <a:r>
              <a:rPr lang="en-US" altLang="ko-KR" sz="1000" u="sng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mv = </a:t>
            </a:r>
            <a:r>
              <a:rPr lang="en-US" altLang="ko-KR" sz="1000" u="sng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mav.addObject</a:t>
            </a:r>
            <a:r>
              <a:rPr lang="en-US" altLang="ko-KR" sz="1000" u="sng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("name", "</a:t>
            </a:r>
            <a:r>
              <a:rPr lang="ko-KR" altLang="en-US" sz="1000" u="sng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000" u="sng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 lvl="1"/>
            <a:endParaRPr lang="en-US" altLang="ko-KR" sz="1000" dirty="0">
              <a:solidFill>
                <a:srgbClr val="D2525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ModelAndView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ModelAndView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"/member/path-join"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addObject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462389-FDDA-12EA-1FA6-F6CBC3CD16D3}"/>
              </a:ext>
            </a:extLst>
          </p:cNvPr>
          <p:cNvSpPr/>
          <p:nvPr/>
        </p:nvSpPr>
        <p:spPr>
          <a:xfrm>
            <a:off x="6557487" y="3068764"/>
            <a:ext cx="5555412" cy="11646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ModelAndView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생성하면서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인수로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setViewName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(“view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경로를 설정할 수도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addObject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명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값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ModelAndView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AF788455-5261-E054-4F09-246C968AC96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6392411" y="3651071"/>
            <a:ext cx="165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DB3D6D-D5E7-06AE-8EC8-1DD88049E1F5}"/>
              </a:ext>
            </a:extLst>
          </p:cNvPr>
          <p:cNvSpPr/>
          <p:nvPr/>
        </p:nvSpPr>
        <p:spPr>
          <a:xfrm>
            <a:off x="922789" y="3114233"/>
            <a:ext cx="3790469" cy="32315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86BC14-9B8C-1338-5D6B-EEF4E702FB3D}"/>
              </a:ext>
            </a:extLst>
          </p:cNvPr>
          <p:cNvSpPr/>
          <p:nvPr/>
        </p:nvSpPr>
        <p:spPr>
          <a:xfrm>
            <a:off x="922789" y="3533210"/>
            <a:ext cx="5469622" cy="23572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C89AFB7A-137E-1AF2-D8B5-A9EC93CCC8CA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V="1">
            <a:off x="922789" y="3275810"/>
            <a:ext cx="12700" cy="375261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2260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35463</TotalTime>
  <Words>1290</Words>
  <Application>Microsoft Office PowerPoint</Application>
  <PresentationFormat>와이드스크린</PresentationFormat>
  <Paragraphs>157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1437</cp:revision>
  <dcterms:created xsi:type="dcterms:W3CDTF">2019-12-23T00:32:35Z</dcterms:created>
  <dcterms:modified xsi:type="dcterms:W3CDTF">2022-11-29T13:55:58Z</dcterms:modified>
</cp:coreProperties>
</file>