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8" r:id="rId3"/>
    <p:sldId id="573" r:id="rId4"/>
    <p:sldId id="578" r:id="rId5"/>
    <p:sldId id="583" r:id="rId6"/>
    <p:sldId id="579" r:id="rId7"/>
    <p:sldId id="580" r:id="rId8"/>
    <p:sldId id="581" r:id="rId9"/>
    <p:sldId id="586" r:id="rId10"/>
    <p:sldId id="585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1282B0"/>
    <a:srgbClr val="2600B0"/>
    <a:srgbClr val="C3B171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521423" y="2490281"/>
            <a:ext cx="5149167" cy="1969770"/>
            <a:chOff x="3521423" y="1767838"/>
            <a:chExt cx="5149167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21423" y="1767838"/>
              <a:ext cx="5149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221117~221118_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464ED7E-AD04-D42D-9800-E2C86C8104CE}"/>
              </a:ext>
            </a:extLst>
          </p:cNvPr>
          <p:cNvSpPr txBox="1"/>
          <p:nvPr/>
        </p:nvSpPr>
        <p:spPr>
          <a:xfrm>
            <a:off x="415632" y="1107945"/>
            <a:ext cx="392604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himedia.secondspring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@Configuration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Config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@Bean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MemoryMemberRepository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@Bean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B87E5D-03EB-4355-160D-F699C6EE2BE5}"/>
              </a:ext>
            </a:extLst>
          </p:cNvPr>
          <p:cNvSpPr/>
          <p:nvPr/>
        </p:nvSpPr>
        <p:spPr>
          <a:xfrm>
            <a:off x="415632" y="852563"/>
            <a:ext cx="3611083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himedia/secondspring/config.java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515C90-5FD7-5C13-9B48-EBCDAE70A91E}"/>
              </a:ext>
            </a:extLst>
          </p:cNvPr>
          <p:cNvSpPr/>
          <p:nvPr/>
        </p:nvSpPr>
        <p:spPr>
          <a:xfrm>
            <a:off x="4630723" y="2685110"/>
            <a:ext cx="7449423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파일에서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미리 등록하기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어노테이션을 명시하면 의존 관계를 한번에 알아보기 쉽지 않기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파일에서 의존 관계를 처리하면 알아보기 쉽다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설정과 관련된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실행되도록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@Bean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반환 되는 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미리 등록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연결선: 꺾임 37">
            <a:extLst>
              <a:ext uri="{FF2B5EF4-FFF2-40B4-BE49-F238E27FC236}">
                <a16:creationId xmlns:a16="http://schemas.microsoft.com/office/drawing/2014/main" id="{B8DF918B-4EAA-D3BD-CBB4-A667B1AE464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4278384" y="2371357"/>
            <a:ext cx="352339" cy="105764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06725-84B6-135A-A948-925A72FCED06}"/>
              </a:ext>
            </a:extLst>
          </p:cNvPr>
          <p:cNvSpPr/>
          <p:nvPr/>
        </p:nvSpPr>
        <p:spPr>
          <a:xfrm>
            <a:off x="449187" y="1454230"/>
            <a:ext cx="3829197" cy="183425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8D0250-2A07-C126-219F-6E682DEAF5F8}"/>
              </a:ext>
            </a:extLst>
          </p:cNvPr>
          <p:cNvSpPr/>
          <p:nvPr/>
        </p:nvSpPr>
        <p:spPr>
          <a:xfrm>
            <a:off x="4630723" y="1098784"/>
            <a:ext cx="7449424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생성자의 파라미터에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스프링이 알아서 의존관계를 찾아서 의존성 주입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의존성 주입을 하기 위해서는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미리 등록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있어야한다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@Componet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어노테이션을 사용하여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런타임시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미리 등록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@Controller, @Service, @Repository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@Component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포함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183389-0A01-B828-D74A-054706FEDD27}"/>
              </a:ext>
            </a:extLst>
          </p:cNvPr>
          <p:cNvSpPr txBox="1"/>
          <p:nvPr/>
        </p:nvSpPr>
        <p:spPr>
          <a:xfrm>
            <a:off x="3716323" y="4271436"/>
            <a:ext cx="8363824" cy="148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 순서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주입으로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의존성 주입으로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다형성으로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MemoryMemberRepository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생성하여 반환하고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memberService(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반환 값으로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0597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애플리케이션 계층 구조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애플리케이션 계층 구조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81149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웹 애플리케이션 계층 구조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82602" y="1505559"/>
            <a:ext cx="6055002" cy="439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컨트롤러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어떻게 처리할지 정의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핵심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영역과 도메인 영역을 연결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매개체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저장하고 관리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DAO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접근하는 객체로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계층과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연결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도메인 객체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ex)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DTO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계층간 데이터 교환을 위한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field, getter, setter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로만 구성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F8A689-00BE-EAEE-AB70-B64C84AB8952}"/>
              </a:ext>
            </a:extLst>
          </p:cNvPr>
          <p:cNvGrpSpPr/>
          <p:nvPr/>
        </p:nvGrpSpPr>
        <p:grpSpPr>
          <a:xfrm>
            <a:off x="625359" y="1784152"/>
            <a:ext cx="2978823" cy="3985827"/>
            <a:chOff x="625359" y="1784152"/>
            <a:chExt cx="2978823" cy="3985827"/>
          </a:xfrm>
        </p:grpSpPr>
        <p:grpSp>
          <p:nvGrpSpPr>
            <p:cNvPr id="52" name="그룹 51"/>
            <p:cNvGrpSpPr/>
            <p:nvPr/>
          </p:nvGrpSpPr>
          <p:grpSpPr>
            <a:xfrm>
              <a:off x="625359" y="1784152"/>
              <a:ext cx="2978823" cy="3985827"/>
              <a:chOff x="1518676" y="1578316"/>
              <a:chExt cx="2978823" cy="398582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518676" y="1578316"/>
                <a:ext cx="1303834" cy="5334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컨트롤러 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18676" y="2602203"/>
                <a:ext cx="1303834" cy="5334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서비스 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518676" y="3641599"/>
                <a:ext cx="1303834" cy="5334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리포지토리 </a:t>
                </a:r>
              </a:p>
            </p:txBody>
          </p:sp>
          <p:sp>
            <p:nvSpPr>
              <p:cNvPr id="4" name="순서도: 자기 디스크 3"/>
              <p:cNvSpPr/>
              <p:nvPr/>
            </p:nvSpPr>
            <p:spPr>
              <a:xfrm>
                <a:off x="1616608" y="4669839"/>
                <a:ext cx="1107970" cy="894304"/>
              </a:xfrm>
              <a:prstGeom prst="flowChartMagneticDisk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DB</a:t>
                </a:r>
                <a:endParaRPr lang="ko-KR" altLang="en-US" sz="16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193665" y="2599011"/>
                <a:ext cx="1303834" cy="5334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도메인</a:t>
                </a:r>
              </a:p>
            </p:txBody>
          </p:sp>
          <p:cxnSp>
            <p:nvCxnSpPr>
              <p:cNvPr id="27" name="직선 화살표 연결선 26"/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2170593" y="2111803"/>
                <a:ext cx="0" cy="490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cxnSpLocks/>
                <a:stCxn id="7" idx="2"/>
                <a:endCxn id="9" idx="0"/>
              </p:cNvCxnSpPr>
              <p:nvPr/>
            </p:nvCxnSpPr>
            <p:spPr>
              <a:xfrm>
                <a:off x="2170593" y="3135690"/>
                <a:ext cx="0" cy="50590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cxnSpLocks/>
                <a:stCxn id="9" idx="2"/>
                <a:endCxn id="4" idx="1"/>
              </p:cNvCxnSpPr>
              <p:nvPr/>
            </p:nvCxnSpPr>
            <p:spPr>
              <a:xfrm>
                <a:off x="2170593" y="4175086"/>
                <a:ext cx="0" cy="49475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93ECD65-1F50-C49A-5568-DCB3CF41FD40}"/>
                </a:ext>
              </a:extLst>
            </p:cNvPr>
            <p:cNvCxnSpPr>
              <a:cxnSpLocks/>
              <a:stCxn id="24" idx="2"/>
              <a:endCxn id="9" idx="3"/>
            </p:cNvCxnSpPr>
            <p:nvPr/>
          </p:nvCxnSpPr>
          <p:spPr>
            <a:xfrm flipH="1">
              <a:off x="1929193" y="3338334"/>
              <a:ext cx="1023072" cy="77584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9A8E4E4-70E1-57E3-2742-52DDE4432432}"/>
                </a:ext>
              </a:extLst>
            </p:cNvPr>
            <p:cNvCxnSpPr>
              <a:cxnSpLocks/>
              <a:stCxn id="24" idx="1"/>
              <a:endCxn id="7" idx="3"/>
            </p:cNvCxnSpPr>
            <p:nvPr/>
          </p:nvCxnSpPr>
          <p:spPr>
            <a:xfrm flipH="1">
              <a:off x="1929193" y="3071591"/>
              <a:ext cx="371155" cy="319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42AF828-589B-8A6A-7EA5-12D041EC9487}"/>
                </a:ext>
              </a:extLst>
            </p:cNvPr>
            <p:cNvCxnSpPr>
              <a:cxnSpLocks/>
              <a:stCxn id="24" idx="0"/>
              <a:endCxn id="3" idx="3"/>
            </p:cNvCxnSpPr>
            <p:nvPr/>
          </p:nvCxnSpPr>
          <p:spPr>
            <a:xfrm flipH="1" flipV="1">
              <a:off x="1929193" y="2050896"/>
              <a:ext cx="1023072" cy="753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BDC4C6-783B-BE1C-998C-5762D1859D66}"/>
              </a:ext>
            </a:extLst>
          </p:cNvPr>
          <p:cNvSpPr txBox="1"/>
          <p:nvPr/>
        </p:nvSpPr>
        <p:spPr>
          <a:xfrm>
            <a:off x="415634" y="1098785"/>
            <a:ext cx="2914795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himedia.secondspring.domain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en-US" altLang="ko-KR" sz="1000" dirty="0">
              <a:solidFill>
                <a:srgbClr val="8DCB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D64BF-CA88-06DF-4916-B473A0CAE729}"/>
              </a:ext>
            </a:extLst>
          </p:cNvPr>
          <p:cNvSpPr txBox="1"/>
          <p:nvPr/>
        </p:nvSpPr>
        <p:spPr>
          <a:xfrm>
            <a:off x="415634" y="4389031"/>
            <a:ext cx="3351023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himedia.secondspring.domain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MemberForm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62591C-5261-880E-60C8-772763262C27}"/>
              </a:ext>
            </a:extLst>
          </p:cNvPr>
          <p:cNvSpPr/>
          <p:nvPr/>
        </p:nvSpPr>
        <p:spPr>
          <a:xfrm>
            <a:off x="4198895" y="1098784"/>
            <a:ext cx="528066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Domain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도메인에는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계층간 데이터를 주고 받을 때 사용할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정의한다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객체를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DTO(Data Transfer Object)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DTO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field, getter, setter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로만 구성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3BC6EF-932E-819D-903C-49C3850FB6ED}"/>
              </a:ext>
            </a:extLst>
          </p:cNvPr>
          <p:cNvSpPr/>
          <p:nvPr/>
        </p:nvSpPr>
        <p:spPr>
          <a:xfrm>
            <a:off x="4198896" y="2747065"/>
            <a:ext cx="5817557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class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가입하는 사용자의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저장하기 위한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field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데이터를 저장할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계층간 데이터를 주고 받기 위한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52D76F-61A5-AAF9-868F-1E3CCE9BCED5}"/>
              </a:ext>
            </a:extLst>
          </p:cNvPr>
          <p:cNvSpPr/>
          <p:nvPr/>
        </p:nvSpPr>
        <p:spPr>
          <a:xfrm>
            <a:off x="4198896" y="4756984"/>
            <a:ext cx="6052451" cy="1203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MemberForm class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MemberForm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전달되는 데이터를 저장하기 위한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전송되는 데이터의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명과 같아야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EAE9F5-B1B5-C205-71E0-0B8BCC918275}"/>
              </a:ext>
            </a:extLst>
          </p:cNvPr>
          <p:cNvSpPr/>
          <p:nvPr/>
        </p:nvSpPr>
        <p:spPr>
          <a:xfrm>
            <a:off x="415633" y="4137292"/>
            <a:ext cx="3535581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himedia/secondspring/domain/MemberForm.java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1E561F-E302-EAB7-D704-D454B59F4B61}"/>
              </a:ext>
            </a:extLst>
          </p:cNvPr>
          <p:cNvSpPr/>
          <p:nvPr/>
        </p:nvSpPr>
        <p:spPr>
          <a:xfrm>
            <a:off x="415633" y="852563"/>
            <a:ext cx="3015463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himedia/secondspring/domain/Member.java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F3AD0A-45AC-36B8-3717-25F570169AC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766657" y="5358527"/>
            <a:ext cx="4322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37">
            <a:extLst>
              <a:ext uri="{FF2B5EF4-FFF2-40B4-BE49-F238E27FC236}">
                <a16:creationId xmlns:a16="http://schemas.microsoft.com/office/drawing/2014/main" id="{0346A1AE-EB6C-1D63-FE39-C931BBDC07C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330429" y="2606890"/>
            <a:ext cx="868467" cy="92638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867B9-7EDB-D60B-2EBD-12BFBCBAFA60}"/>
              </a:ext>
            </a:extLst>
          </p:cNvPr>
          <p:cNvSpPr/>
          <p:nvPr/>
        </p:nvSpPr>
        <p:spPr>
          <a:xfrm>
            <a:off x="913273" y="4895553"/>
            <a:ext cx="1611813" cy="18817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68749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CD5E8D-E662-5061-AFF5-A64113E88141}"/>
              </a:ext>
            </a:extLst>
          </p:cNvPr>
          <p:cNvSpPr txBox="1"/>
          <p:nvPr/>
        </p:nvSpPr>
        <p:spPr>
          <a:xfrm>
            <a:off x="415634" y="1098784"/>
            <a:ext cx="3300689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himedia.secondspring.repository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l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39B21-45CF-FD0C-39F7-4B7198DDC6E5}"/>
              </a:ext>
            </a:extLst>
          </p:cNvPr>
          <p:cNvSpPr/>
          <p:nvPr/>
        </p:nvSpPr>
        <p:spPr>
          <a:xfrm>
            <a:off x="4358285" y="1012855"/>
            <a:ext cx="6169899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Repository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사이를 연결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Repository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DAO(Data Access Object)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DAO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구현하지 않고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이유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 더 추상화된 객체구성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수 있기 때문이다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11A4A5-C908-9FEC-2F14-A1F1D2ECE35B}"/>
              </a:ext>
            </a:extLst>
          </p:cNvPr>
          <p:cNvSpPr/>
          <p:nvPr/>
        </p:nvSpPr>
        <p:spPr>
          <a:xfrm>
            <a:off x="4358285" y="2750414"/>
            <a:ext cx="5817557" cy="833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 interface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MemberRepository 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DAO 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3163F5-73D5-3674-D170-F6A921EE021F}"/>
              </a:ext>
            </a:extLst>
          </p:cNvPr>
          <p:cNvSpPr/>
          <p:nvPr/>
        </p:nvSpPr>
        <p:spPr>
          <a:xfrm>
            <a:off x="415632" y="852563"/>
            <a:ext cx="3611083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himedia/secondspring/repository/MemberRepository.java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503E3656-A1DA-4886-FCED-9A0BB75E570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3716323" y="2145225"/>
            <a:ext cx="641962" cy="102206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66A77A-132E-916B-0884-0DB770DFBF36}"/>
              </a:ext>
            </a:extLst>
          </p:cNvPr>
          <p:cNvSpPr/>
          <p:nvPr/>
        </p:nvSpPr>
        <p:spPr>
          <a:xfrm>
            <a:off x="921663" y="2042771"/>
            <a:ext cx="2668825" cy="4823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BD92FF-6450-EF56-345D-B2299D5A8280}"/>
              </a:ext>
            </a:extLst>
          </p:cNvPr>
          <p:cNvSpPr/>
          <p:nvPr/>
        </p:nvSpPr>
        <p:spPr>
          <a:xfrm>
            <a:off x="4358285" y="3834125"/>
            <a:ext cx="6757127" cy="231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Optional&lt;T&gt; class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타입의 객체를 포장해 주는 래퍼 클래스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(Wrapper class)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별도의 조건문 없이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인해 발생하는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NullPointerException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ofNullable(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포함하는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 비어 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객체에 저장된 값에 접근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28FB8C9D-7C4C-4C15-F506-15F45AB5AEB9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2074890" y="2706271"/>
            <a:ext cx="2464580" cy="210220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9869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리포지토리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59BF2A-6014-C11B-0380-DE187F698B4C}"/>
              </a:ext>
            </a:extLst>
          </p:cNvPr>
          <p:cNvSpPr txBox="1"/>
          <p:nvPr/>
        </p:nvSpPr>
        <p:spPr>
          <a:xfrm>
            <a:off x="415633" y="1098785"/>
            <a:ext cx="4391259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himedia.secondspring.repository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MemoryMemberRepository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&lt;&gt;(); 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sequence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(++</a:t>
            </a:r>
            <a:r>
              <a:rPr lang="en-US" altLang="ko-KR" sz="1000" dirty="0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sequence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pPr lvl="3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4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&lt;&gt;(</a:t>
            </a:r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clearStore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EFC09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57003-5CCF-7544-7C28-D5EBA82CD685}"/>
              </a:ext>
            </a:extLst>
          </p:cNvPr>
          <p:cNvSpPr/>
          <p:nvPr/>
        </p:nvSpPr>
        <p:spPr>
          <a:xfrm>
            <a:off x="5004236" y="1048986"/>
            <a:ext cx="614473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MemoryMemberRepository 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MemoryMemberRepository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DAO interface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DAO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3B4B91-D067-DB95-6163-F8A4EDD58ED1}"/>
              </a:ext>
            </a:extLst>
          </p:cNvPr>
          <p:cNvSpPr/>
          <p:nvPr/>
        </p:nvSpPr>
        <p:spPr>
          <a:xfrm>
            <a:off x="415632" y="852563"/>
            <a:ext cx="410603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himedia/secondspring/repository/MemoryMemberRepository.java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156D16-0158-E39C-84F3-EB45A2027E8F}"/>
              </a:ext>
            </a:extLst>
          </p:cNvPr>
          <p:cNvSpPr/>
          <p:nvPr/>
        </p:nvSpPr>
        <p:spPr>
          <a:xfrm>
            <a:off x="5004236" y="1932177"/>
            <a:ext cx="6891352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연습하기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HashMap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sequence, 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저장한다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" name="연결선: 꺾임 37">
            <a:extLst>
              <a:ext uri="{FF2B5EF4-FFF2-40B4-BE49-F238E27FC236}">
                <a16:creationId xmlns:a16="http://schemas.microsoft.com/office/drawing/2014/main" id="{74F4AD66-2036-05F4-DF49-AE02215840C9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597167" y="1765347"/>
            <a:ext cx="407069" cy="33363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9876F-474E-5938-38A3-E227E6A0F5DA}"/>
              </a:ext>
            </a:extLst>
          </p:cNvPr>
          <p:cNvSpPr/>
          <p:nvPr/>
        </p:nvSpPr>
        <p:spPr>
          <a:xfrm>
            <a:off x="933974" y="1598155"/>
            <a:ext cx="3663193" cy="33438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89BA5C-EEE1-491C-E7E3-1E529CF0D22D}"/>
              </a:ext>
            </a:extLst>
          </p:cNvPr>
          <p:cNvSpPr/>
          <p:nvPr/>
        </p:nvSpPr>
        <p:spPr>
          <a:xfrm>
            <a:off x="5004236" y="2494491"/>
            <a:ext cx="6731961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파라미터로 생성된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증가시켜 넣어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store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넣어준다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연결선: 꺾임 37">
            <a:extLst>
              <a:ext uri="{FF2B5EF4-FFF2-40B4-BE49-F238E27FC236}">
                <a16:creationId xmlns:a16="http://schemas.microsoft.com/office/drawing/2014/main" id="{C8D69422-2B5D-BF36-5EC8-8CACA00F0948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3615655" y="2508731"/>
            <a:ext cx="1388581" cy="2910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AB1823-399C-D54B-2534-B2583CA2692A}"/>
              </a:ext>
            </a:extLst>
          </p:cNvPr>
          <p:cNvSpPr/>
          <p:nvPr/>
        </p:nvSpPr>
        <p:spPr>
          <a:xfrm>
            <a:off x="933974" y="2050634"/>
            <a:ext cx="2681681" cy="91619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EA427C-9438-1A83-E695-60532AE37A6C}"/>
              </a:ext>
            </a:extLst>
          </p:cNvPr>
          <p:cNvSpPr/>
          <p:nvPr/>
        </p:nvSpPr>
        <p:spPr>
          <a:xfrm>
            <a:off x="5004237" y="3336885"/>
            <a:ext cx="5607836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findById(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store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매핑 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감싸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24" name="연결선: 꺾임 37">
            <a:extLst>
              <a:ext uri="{FF2B5EF4-FFF2-40B4-BE49-F238E27FC236}">
                <a16:creationId xmlns:a16="http://schemas.microsoft.com/office/drawing/2014/main" id="{21F70022-3870-C674-68A4-8B99472FF43F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118995" y="3274286"/>
            <a:ext cx="885242" cy="36790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2DCDD5-257F-A9BC-8B23-215ADC883968}"/>
              </a:ext>
            </a:extLst>
          </p:cNvPr>
          <p:cNvSpPr/>
          <p:nvPr/>
        </p:nvSpPr>
        <p:spPr>
          <a:xfrm>
            <a:off x="933975" y="2966830"/>
            <a:ext cx="3185020" cy="61491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2E47D0-3B2C-E61E-4120-39B64CF8E928}"/>
              </a:ext>
            </a:extLst>
          </p:cNvPr>
          <p:cNvSpPr/>
          <p:nvPr/>
        </p:nvSpPr>
        <p:spPr>
          <a:xfrm>
            <a:off x="5004237" y="4174705"/>
            <a:ext cx="6891352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findByName(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호출하면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받아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store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일치하는 객체를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감싸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7" name="연결선: 꺾임 37">
            <a:extLst>
              <a:ext uri="{FF2B5EF4-FFF2-40B4-BE49-F238E27FC236}">
                <a16:creationId xmlns:a16="http://schemas.microsoft.com/office/drawing/2014/main" id="{C1337AE4-3A31-6ECC-F676-87C0F5E5623C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4257209" y="4192976"/>
            <a:ext cx="747028" cy="28703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165093-E0DE-EBF5-99F3-7F0ADB04B661}"/>
              </a:ext>
            </a:extLst>
          </p:cNvPr>
          <p:cNvSpPr/>
          <p:nvPr/>
        </p:nvSpPr>
        <p:spPr>
          <a:xfrm>
            <a:off x="933974" y="3581743"/>
            <a:ext cx="3323235" cy="122246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343381-AD24-4D8A-FD57-EEA9AB9F3B85}"/>
              </a:ext>
            </a:extLst>
          </p:cNvPr>
          <p:cNvSpPr/>
          <p:nvPr/>
        </p:nvSpPr>
        <p:spPr>
          <a:xfrm>
            <a:off x="5004237" y="5012525"/>
            <a:ext cx="6891352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findAll(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store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객체들을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11C13BC3-DB65-B248-8DF2-F3D8484454F1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4731391" y="5179334"/>
            <a:ext cx="272846" cy="236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2CD025-6650-7629-1919-20D9DF024737}"/>
              </a:ext>
            </a:extLst>
          </p:cNvPr>
          <p:cNvSpPr/>
          <p:nvPr/>
        </p:nvSpPr>
        <p:spPr>
          <a:xfrm>
            <a:off x="933974" y="4804209"/>
            <a:ext cx="3797417" cy="75497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7373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4565E0-51EA-6CBE-0F61-09B0BB12507F}"/>
              </a:ext>
            </a:extLst>
          </p:cNvPr>
          <p:cNvSpPr txBox="1"/>
          <p:nvPr/>
        </p:nvSpPr>
        <p:spPr>
          <a:xfrm>
            <a:off x="415634" y="1098784"/>
            <a:ext cx="429897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himedia.secondspring.service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AC4B29-0DE1-87FF-CC25-5669C2AE9BB2}"/>
              </a:ext>
            </a:extLst>
          </p:cNvPr>
          <p:cNvSpPr/>
          <p:nvPr/>
        </p:nvSpPr>
        <p:spPr>
          <a:xfrm>
            <a:off x="5046183" y="1098784"/>
            <a:ext cx="6169899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Service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사이를 연결하는 중간계층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계층이 중간에서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정제작업과 같은 중간처리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중간에 계층을 나누어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역할을 분담하는 것이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패턴의 모듈화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DCEDD1-00A5-9A42-6019-D482977A2449}"/>
              </a:ext>
            </a:extLst>
          </p:cNvPr>
          <p:cNvSpPr/>
          <p:nvPr/>
        </p:nvSpPr>
        <p:spPr>
          <a:xfrm>
            <a:off x="415632" y="852563"/>
            <a:ext cx="3611083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himedia/secondspring/service/MemberService.java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CF57E6-24C0-3FC5-E47D-56A24951D556}"/>
              </a:ext>
            </a:extLst>
          </p:cNvPr>
          <p:cNvSpPr/>
          <p:nvPr/>
        </p:nvSpPr>
        <p:spPr>
          <a:xfrm>
            <a:off x="5046183" y="2721172"/>
            <a:ext cx="5817557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913C014B-5AE4-CFA2-CF46-DADB55C36DFA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4613945" y="2139193"/>
            <a:ext cx="432238" cy="7487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5B5424-2E25-1251-AF33-6EA30CF2EE24}"/>
              </a:ext>
            </a:extLst>
          </p:cNvPr>
          <p:cNvSpPr/>
          <p:nvPr/>
        </p:nvSpPr>
        <p:spPr>
          <a:xfrm>
            <a:off x="933974" y="1744910"/>
            <a:ext cx="3679971" cy="78856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D1680E-52F3-339C-14A5-71CC2A764D56}"/>
              </a:ext>
            </a:extLst>
          </p:cNvPr>
          <p:cNvSpPr/>
          <p:nvPr/>
        </p:nvSpPr>
        <p:spPr>
          <a:xfrm>
            <a:off x="5046183" y="3466397"/>
            <a:ext cx="5817557" cy="8876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MemoryMemberRepository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기능적으로 동일하다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만약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성은 빼고 이름만 출력하고자 하는 작업이 필요하다면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계층에서 데이터 정제 작업을 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6" name="연결선: 꺾임 37">
            <a:extLst>
              <a:ext uri="{FF2B5EF4-FFF2-40B4-BE49-F238E27FC236}">
                <a16:creationId xmlns:a16="http://schemas.microsoft.com/office/drawing/2014/main" id="{C8CA9C5E-E81A-789E-3B67-433A2106471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177717" y="3585701"/>
            <a:ext cx="868466" cy="32450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F75F37-0228-1044-2C97-191E1FF32074}"/>
              </a:ext>
            </a:extLst>
          </p:cNvPr>
          <p:cNvSpPr/>
          <p:nvPr/>
        </p:nvSpPr>
        <p:spPr>
          <a:xfrm>
            <a:off x="933974" y="2655115"/>
            <a:ext cx="3243743" cy="186117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57706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068E31-54C0-1334-019D-BAE9C11B3FA3}"/>
              </a:ext>
            </a:extLst>
          </p:cNvPr>
          <p:cNvSpPr txBox="1"/>
          <p:nvPr/>
        </p:nvSpPr>
        <p:spPr>
          <a:xfrm>
            <a:off x="415632" y="1098784"/>
            <a:ext cx="4273814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himedia.secondspring.controller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r>
              <a:rPr lang="ko-KR" altLang="en-US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@Controller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MarketController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MarketController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welcome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"welcome"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"/members/new"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newForm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"members/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newForm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@PostMapping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"/members/new"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MemberForm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memberForm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memberForm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getUserName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"redirect:/"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"members"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"members/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B87E5D-03EB-4355-160D-F699C6EE2BE5}"/>
              </a:ext>
            </a:extLst>
          </p:cNvPr>
          <p:cNvSpPr/>
          <p:nvPr/>
        </p:nvSpPr>
        <p:spPr>
          <a:xfrm>
            <a:off x="415632" y="852563"/>
            <a:ext cx="3611083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himedia/secondspring/controller/MarketController.java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5D9539-4BAE-C675-836F-845005FD6BEF}"/>
              </a:ext>
            </a:extLst>
          </p:cNvPr>
          <p:cNvSpPr/>
          <p:nvPr/>
        </p:nvSpPr>
        <p:spPr>
          <a:xfrm>
            <a:off x="5041785" y="2881629"/>
            <a:ext cx="6811859" cy="171861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@PostMapping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보내는 요청을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넘어오는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MemberForm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회원을 등록하기 위해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생성하고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  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저장되어 있는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회원인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계층을 거쳐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반환 값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“redirect:/”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응답을 다시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“/”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재요청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것이다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0E72661A-7964-F6B0-B7F4-ADEF0EEBB5B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026715" y="3740935"/>
            <a:ext cx="1015070" cy="74903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EF238B-0716-E0C5-20B4-7239E4F9A3AD}"/>
              </a:ext>
            </a:extLst>
          </p:cNvPr>
          <p:cNvSpPr/>
          <p:nvPr/>
        </p:nvSpPr>
        <p:spPr>
          <a:xfrm>
            <a:off x="950752" y="3879434"/>
            <a:ext cx="3075963" cy="122107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FE9FB9-FF3D-EB90-38B1-42452284E802}"/>
              </a:ext>
            </a:extLst>
          </p:cNvPr>
          <p:cNvSpPr/>
          <p:nvPr/>
        </p:nvSpPr>
        <p:spPr>
          <a:xfrm>
            <a:off x="5041785" y="1996348"/>
            <a:ext cx="6182681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2F7F6-4FE1-13D2-DF3E-5157AA35430D}"/>
              </a:ext>
            </a:extLst>
          </p:cNvPr>
          <p:cNvSpPr/>
          <p:nvPr/>
        </p:nvSpPr>
        <p:spPr>
          <a:xfrm>
            <a:off x="950752" y="1766610"/>
            <a:ext cx="3478635" cy="78364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515C90-5FD7-5C13-9B48-EBCDAE70A91E}"/>
              </a:ext>
            </a:extLst>
          </p:cNvPr>
          <p:cNvSpPr/>
          <p:nvPr/>
        </p:nvSpPr>
        <p:spPr>
          <a:xfrm>
            <a:off x="5041785" y="5246833"/>
            <a:ext cx="6182681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Client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요청을 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findMember(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반환되는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객체들이 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연결선: 꺾임 37">
            <a:extLst>
              <a:ext uri="{FF2B5EF4-FFF2-40B4-BE49-F238E27FC236}">
                <a16:creationId xmlns:a16="http://schemas.microsoft.com/office/drawing/2014/main" id="{B8DF918B-4EAA-D3BD-CBB4-A667B1AE4641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630723" y="5552141"/>
            <a:ext cx="41106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06725-84B6-135A-A948-925A72FCED06}"/>
              </a:ext>
            </a:extLst>
          </p:cNvPr>
          <p:cNvSpPr/>
          <p:nvPr/>
        </p:nvSpPr>
        <p:spPr>
          <a:xfrm>
            <a:off x="950752" y="5098846"/>
            <a:ext cx="3679971" cy="90659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208367-0A97-8457-3EA7-0E9B9D29E0A3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429387" y="2158432"/>
            <a:ext cx="612398" cy="47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8D0250-2A07-C126-219F-6E682DEAF5F8}"/>
              </a:ext>
            </a:extLst>
          </p:cNvPr>
          <p:cNvSpPr/>
          <p:nvPr/>
        </p:nvSpPr>
        <p:spPr>
          <a:xfrm>
            <a:off x="5046183" y="1098784"/>
            <a:ext cx="6169899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요청을 어떻게 처리할지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32111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View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B87E5D-03EB-4355-160D-F699C6EE2BE5}"/>
              </a:ext>
            </a:extLst>
          </p:cNvPr>
          <p:cNvSpPr/>
          <p:nvPr/>
        </p:nvSpPr>
        <p:spPr>
          <a:xfrm>
            <a:off x="415632" y="852563"/>
            <a:ext cx="3611083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resources/templates/members/newForm.html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08C0E-2DB5-F03E-40BF-09A6EB9D3146}"/>
              </a:ext>
            </a:extLst>
          </p:cNvPr>
          <p:cNvSpPr txBox="1"/>
          <p:nvPr/>
        </p:nvSpPr>
        <p:spPr>
          <a:xfrm>
            <a:off x="415632" y="1098784"/>
            <a:ext cx="627039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charset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 title here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 action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"/members/new"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"post"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"text"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userName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placeholder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이름을 입력하세요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"submit"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완료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855EC-86F6-AC50-B983-E9E1F2794978}"/>
              </a:ext>
            </a:extLst>
          </p:cNvPr>
          <p:cNvSpPr txBox="1"/>
          <p:nvPr/>
        </p:nvSpPr>
        <p:spPr>
          <a:xfrm>
            <a:off x="415631" y="3640717"/>
            <a:ext cx="4215092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xmlns:th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"http://www.thymeleaf.org"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...&lt;/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3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번호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3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th:each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 : ${members}"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4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"${member.id}"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4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"${member.name}"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3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2945A0-9E92-CBAE-C2DF-7971C6A66B9D}"/>
              </a:ext>
            </a:extLst>
          </p:cNvPr>
          <p:cNvSpPr/>
          <p:nvPr/>
        </p:nvSpPr>
        <p:spPr>
          <a:xfrm>
            <a:off x="415631" y="3394496"/>
            <a:ext cx="3611083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resources/templates/members/memberList.html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C0223-019A-6AF8-F50B-7DC13206B948}"/>
              </a:ext>
            </a:extLst>
          </p:cNvPr>
          <p:cNvSpPr/>
          <p:nvPr/>
        </p:nvSpPr>
        <p:spPr>
          <a:xfrm>
            <a:off x="4974673" y="4752357"/>
            <a:ext cx="6727969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th:each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th:each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처럼 동작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문법이다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담겨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넘어오는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주소가 한번씩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저장된 객체의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member.id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member.name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접근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1" name="연결선: 꺾임 37">
            <a:extLst>
              <a:ext uri="{FF2B5EF4-FFF2-40B4-BE49-F238E27FC236}">
                <a16:creationId xmlns:a16="http://schemas.microsoft.com/office/drawing/2014/main" id="{AC327661-A7EE-0609-7F21-455251E2C505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4530056" y="5357748"/>
            <a:ext cx="4446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F4405A-3FF0-C7A6-67DC-632BA14669A8}"/>
              </a:ext>
            </a:extLst>
          </p:cNvPr>
          <p:cNvSpPr/>
          <p:nvPr/>
        </p:nvSpPr>
        <p:spPr>
          <a:xfrm>
            <a:off x="1873542" y="5065843"/>
            <a:ext cx="2656514" cy="58381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997E71-79AF-1F8D-6E74-3AA79CA73805}"/>
              </a:ext>
            </a:extLst>
          </p:cNvPr>
          <p:cNvSpPr/>
          <p:nvPr/>
        </p:nvSpPr>
        <p:spPr>
          <a:xfrm>
            <a:off x="925582" y="2224813"/>
            <a:ext cx="5642997" cy="73318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2D95A7-DAA8-0546-198A-F316F61B56C9}"/>
              </a:ext>
            </a:extLst>
          </p:cNvPr>
          <p:cNvSpPr/>
          <p:nvPr/>
        </p:nvSpPr>
        <p:spPr>
          <a:xfrm>
            <a:off x="7004807" y="1986014"/>
            <a:ext cx="4697835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담아서 전송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데이터를 받을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MemberForm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MemberForm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field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일치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3" name="연결선: 꺾임 37">
            <a:extLst>
              <a:ext uri="{FF2B5EF4-FFF2-40B4-BE49-F238E27FC236}">
                <a16:creationId xmlns:a16="http://schemas.microsoft.com/office/drawing/2014/main" id="{3B80FE2A-B288-1273-167D-84EACE54EBB2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6568579" y="2591405"/>
            <a:ext cx="43622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0398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33006</TotalTime>
  <Words>1851</Words>
  <Application>Microsoft Office PowerPoint</Application>
  <PresentationFormat>와이드스크린</PresentationFormat>
  <Paragraphs>295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1297</cp:revision>
  <dcterms:created xsi:type="dcterms:W3CDTF">2019-12-23T00:32:35Z</dcterms:created>
  <dcterms:modified xsi:type="dcterms:W3CDTF">2022-11-20T11:29:24Z</dcterms:modified>
</cp:coreProperties>
</file>