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24" r:id="rId3"/>
    <p:sldId id="446" r:id="rId4"/>
    <p:sldId id="447" r:id="rId5"/>
    <p:sldId id="437" r:id="rId6"/>
    <p:sldId id="450" r:id="rId7"/>
    <p:sldId id="438" r:id="rId8"/>
    <p:sldId id="448" r:id="rId9"/>
    <p:sldId id="439" r:id="rId10"/>
    <p:sldId id="440" r:id="rId11"/>
    <p:sldId id="441" r:id="rId12"/>
    <p:sldId id="442" r:id="rId13"/>
    <p:sldId id="449" r:id="rId14"/>
    <p:sldId id="451" r:id="rId15"/>
    <p:sldId id="452" r:id="rId16"/>
    <p:sldId id="25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A7C6E5"/>
    <a:srgbClr val="FFFFFF"/>
    <a:srgbClr val="FFCCCC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72" y="43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3913366" y="2490281"/>
            <a:ext cx="4365299" cy="1969770"/>
            <a:chOff x="3913366" y="1767838"/>
            <a:chExt cx="4365299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7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220908_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3913366" y="2537279"/>
              <a:ext cx="436529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Base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SELF JOIN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5" y="962555"/>
            <a:ext cx="8685659" cy="3282373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SELF JOIN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self join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이란 말 그대로 자기 자신과 조인을 맺는 것이다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테이블 내에서 조인을 해야만 원하는 자료를 얻을 수 있을 때 사용한다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사원의 매니저가 누구인지 조회하기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사원의 매니저의 정보는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mgr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칼럼에 등록되어 있음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employee.ename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as 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사람이름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manager.ename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as 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직속상관이름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from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employee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manager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where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employee.mgr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manager.empno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B9688C-FD75-4A79-8D8F-C1F417C64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214" y="1828800"/>
            <a:ext cx="2009775" cy="3200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9D3E650-862E-4191-63E7-A0BD458B5863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593747" y="3429000"/>
            <a:ext cx="697467" cy="20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DD8286-3077-6968-4C94-21AA590C6ED4}"/>
              </a:ext>
            </a:extLst>
          </p:cNvPr>
          <p:cNvSpPr/>
          <p:nvPr/>
        </p:nvSpPr>
        <p:spPr>
          <a:xfrm>
            <a:off x="7729280" y="2311174"/>
            <a:ext cx="1546956" cy="2694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876F-D72B-7B45-869A-48C630847F8E}"/>
              </a:ext>
            </a:extLst>
          </p:cNvPr>
          <p:cNvSpPr txBox="1"/>
          <p:nvPr/>
        </p:nvSpPr>
        <p:spPr>
          <a:xfrm>
            <a:off x="1932816" y="4302648"/>
            <a:ext cx="4660931" cy="1020216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있는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ename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mgr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칼럼의 값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SELF JOIN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비교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employee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manager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예명으로 사용한다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121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INNER JOIN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962555"/>
            <a:ext cx="6858005" cy="4251870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INNER JOIN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INNER JOIN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EQUI JOIN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 동일한 목적으로 사용되며 가장 많이 사용되는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JOIN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방법이다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* from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inner join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on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칼럼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=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칼럼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아래의 예제를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inner join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바꿔 보기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ename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dname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from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emp,dept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where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emp.deptno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dept.deptno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ename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dname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from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inner join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dept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emp.deptno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dept.deptno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0C73A7-91B6-B574-D0FA-AE8924EEB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689" y="2452559"/>
            <a:ext cx="1666875" cy="333375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DA428BA-7D67-B9BF-BD1C-A9B97E09FA7D}"/>
              </a:ext>
            </a:extLst>
          </p:cNvPr>
          <p:cNvCxnSpPr>
            <a:cxnSpLocks/>
          </p:cNvCxnSpPr>
          <p:nvPr/>
        </p:nvCxnSpPr>
        <p:spPr>
          <a:xfrm>
            <a:off x="3229761" y="4697834"/>
            <a:ext cx="211592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336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OUTER JOIN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283649"/>
            <a:ext cx="6858005" cy="3605539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OUTER JOIN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조인 조건에서 동일한 값이 없는 행도 반환할 때 사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용한다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1400" i="0" u="none" strike="noStrike" cap="none" normalizeH="0" baseline="0" dirty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조인할 한쪽테이블에 조인 조건을 만족하는 행이 없어도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테이블에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행을 추가해서 결과 테이블에 포함시키는 연산이다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outer join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left, right, full 3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가지가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* from table1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[left | right | full] outer join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table2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유의 사항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반드시 조인할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쪽 테이블에만 조인 연산자를 지정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join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using, on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조건절을 필수적으로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조인에 대한 조건이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where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결과에 대한 필터 조건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96EC94-9013-5798-AAE1-E1658FE22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944" y="1393101"/>
            <a:ext cx="5426550" cy="306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2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OUTER JOIN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141482"/>
            <a:ext cx="6858005" cy="1343381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left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join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사용하기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member.ename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as 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사원이름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manager.ename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as 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직속상관이름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from emp member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left outer join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emp manager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on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member.mgr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manager.empno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5648BB-8AE0-6EBE-6E8F-4803767D8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950" y="895784"/>
            <a:ext cx="2027093" cy="3410973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7A23B4F-4C52-DC94-09E1-A88A3FFD904D}"/>
              </a:ext>
            </a:extLst>
          </p:cNvPr>
          <p:cNvCxnSpPr>
            <a:cxnSpLocks/>
          </p:cNvCxnSpPr>
          <p:nvPr/>
        </p:nvCxnSpPr>
        <p:spPr>
          <a:xfrm>
            <a:off x="6447894" y="1988400"/>
            <a:ext cx="69505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872514-19EE-052C-9F2A-D77124FB6593}"/>
              </a:ext>
            </a:extLst>
          </p:cNvPr>
          <p:cNvSpPr/>
          <p:nvPr/>
        </p:nvSpPr>
        <p:spPr>
          <a:xfrm>
            <a:off x="7413364" y="4105230"/>
            <a:ext cx="1497172" cy="2327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F5588E-821F-631B-B26E-769092AAA406}"/>
              </a:ext>
            </a:extLst>
          </p:cNvPr>
          <p:cNvSpPr txBox="1"/>
          <p:nvPr/>
        </p:nvSpPr>
        <p:spPr>
          <a:xfrm>
            <a:off x="5401073" y="4547677"/>
            <a:ext cx="5790058" cy="697050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왼쪽 칼럼을 기준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조건을 만족하지 않는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직속상관이 없는 사원의 직속상관에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추가되어 출력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3241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OUTER JOIN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141482"/>
            <a:ext cx="6858005" cy="1343381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right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join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사용하기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member.ename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as "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사원이름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manager.ename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as 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직속상관이름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from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emp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member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right outer join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emp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manager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on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member.mgr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manager.empno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0834B7-A458-5DF0-2122-C4FFEEE97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685" y="1333958"/>
            <a:ext cx="1620834" cy="3911821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7A23B4F-4C52-DC94-09E1-A88A3FFD904D}"/>
              </a:ext>
            </a:extLst>
          </p:cNvPr>
          <p:cNvCxnSpPr>
            <a:cxnSpLocks/>
          </p:cNvCxnSpPr>
          <p:nvPr/>
        </p:nvCxnSpPr>
        <p:spPr>
          <a:xfrm>
            <a:off x="6447894" y="1988400"/>
            <a:ext cx="10316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58531F-1DCA-03FF-41DD-4776D00F5556}"/>
              </a:ext>
            </a:extLst>
          </p:cNvPr>
          <p:cNvSpPr/>
          <p:nvPr/>
        </p:nvSpPr>
        <p:spPr>
          <a:xfrm>
            <a:off x="7870562" y="3924469"/>
            <a:ext cx="1001063" cy="12339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A85616-A702-B48D-AB73-2DCB73D9AF91}"/>
              </a:ext>
            </a:extLst>
          </p:cNvPr>
          <p:cNvSpPr txBox="1"/>
          <p:nvPr/>
        </p:nvSpPr>
        <p:spPr>
          <a:xfrm>
            <a:off x="5583814" y="5245779"/>
            <a:ext cx="5574557" cy="697050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오른쪽 칼럼을 기준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조건을 만족하지 않는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직속상관이 되지 못하는 사원들에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추가되어 출력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8082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OUTER JOIN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141482"/>
            <a:ext cx="6858005" cy="1343381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full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join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사용하기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member.ename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as 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사원이름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manager.ename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as 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직속상관이름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from emp member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full outer join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emp manager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on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member.mgr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manager.empno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BF57A34-AE00-AF6C-867A-09D261F9C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988" y="1114102"/>
            <a:ext cx="1565900" cy="3937335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42C7B86-804A-1BF0-5C7C-99399B1A605E}"/>
              </a:ext>
            </a:extLst>
          </p:cNvPr>
          <p:cNvCxnSpPr>
            <a:cxnSpLocks/>
          </p:cNvCxnSpPr>
          <p:nvPr/>
        </p:nvCxnSpPr>
        <p:spPr>
          <a:xfrm>
            <a:off x="6467352" y="2032067"/>
            <a:ext cx="61463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73E304-98A0-9C6A-A12B-E458623BCF17}"/>
              </a:ext>
            </a:extLst>
          </p:cNvPr>
          <p:cNvSpPr/>
          <p:nvPr/>
        </p:nvSpPr>
        <p:spPr>
          <a:xfrm>
            <a:off x="7499015" y="1647803"/>
            <a:ext cx="1148873" cy="3366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F2792F5-D196-A47E-6244-E8514D0CBB9D}"/>
              </a:ext>
            </a:extLst>
          </p:cNvPr>
          <p:cNvSpPr/>
          <p:nvPr/>
        </p:nvSpPr>
        <p:spPr>
          <a:xfrm>
            <a:off x="7489286" y="2393006"/>
            <a:ext cx="1148873" cy="173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C15A2C-3556-F859-78F3-BCB5F01364B3}"/>
              </a:ext>
            </a:extLst>
          </p:cNvPr>
          <p:cNvSpPr/>
          <p:nvPr/>
        </p:nvSpPr>
        <p:spPr>
          <a:xfrm>
            <a:off x="7478768" y="4649825"/>
            <a:ext cx="1149664" cy="369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0F375F-C81D-F368-B28A-D424144BB2CD}"/>
              </a:ext>
            </a:extLst>
          </p:cNvPr>
          <p:cNvSpPr/>
          <p:nvPr/>
        </p:nvSpPr>
        <p:spPr>
          <a:xfrm>
            <a:off x="7478767" y="3910518"/>
            <a:ext cx="1148873" cy="6144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FDE11E-6871-34E8-613D-5B5F21CB445A}"/>
              </a:ext>
            </a:extLst>
          </p:cNvPr>
          <p:cNvSpPr txBox="1"/>
          <p:nvPr/>
        </p:nvSpPr>
        <p:spPr>
          <a:xfrm>
            <a:off x="5408614" y="5210197"/>
            <a:ext cx="4912647" cy="697050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직속상관이 없거나 직속상관이 되지 못하는 모든 사원들에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추가되어 출력 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6456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제약조건 변경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제거 하기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345337"/>
            <a:ext cx="6858005" cy="3928704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제약조건 변경하기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alter table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명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modify constraint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제약조건 명 제약조건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 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alter table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emp01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modify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empno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constraint EMP01_EMPNO_NN not null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제약조건 제거하기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alter table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명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drop constraint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제약조건 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alter table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emp01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drop constraint EMP01_EMPNO_NN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제약조건 추가하기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alter table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명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 constraint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제약조건 명 제약조건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 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alter table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emp01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 constraint EMP01_DEPTNO_FK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foreign key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deptno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references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dept01(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deptno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on delete cascade;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B84D36-440D-BD0A-C4B1-BEF88659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178" y="1799408"/>
            <a:ext cx="3597396" cy="8104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95765E-562E-E596-65E4-21D06DE10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178" y="3169716"/>
            <a:ext cx="3597396" cy="6469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8E85653-14B1-3679-140A-5E34B0C51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178" y="4500993"/>
            <a:ext cx="3597396" cy="81759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410F44F-DA2C-F8D9-917B-003D3C84678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669248" y="2204649"/>
            <a:ext cx="445930" cy="43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71C2A8-44B7-3841-5A88-7FDBB0C7AD74}"/>
              </a:ext>
            </a:extLst>
          </p:cNvPr>
          <p:cNvSpPr/>
          <p:nvPr/>
        </p:nvSpPr>
        <p:spPr>
          <a:xfrm>
            <a:off x="7323388" y="2429855"/>
            <a:ext cx="3389185" cy="180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6B3D9B6-BAF4-0227-F27D-0312DD6A0D4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152157" y="3492049"/>
            <a:ext cx="1963021" cy="11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A26430B-41C8-68DC-046C-BA992FB0758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096000" y="4909788"/>
            <a:ext cx="101917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A4297E-3145-E139-57E1-D7F890B5DFA8}"/>
              </a:ext>
            </a:extLst>
          </p:cNvPr>
          <p:cNvSpPr/>
          <p:nvPr/>
        </p:nvSpPr>
        <p:spPr>
          <a:xfrm>
            <a:off x="7315000" y="5125942"/>
            <a:ext cx="3397574" cy="1926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B2D3C2-DAEA-790B-EAA5-5B33CA391E2C}"/>
              </a:ext>
            </a:extLst>
          </p:cNvPr>
          <p:cNvSpPr txBox="1"/>
          <p:nvPr/>
        </p:nvSpPr>
        <p:spPr>
          <a:xfrm>
            <a:off x="7115178" y="2612441"/>
            <a:ext cx="3597395" cy="37388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NOT NULL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제약조건으로 수정됨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AD96CC-5CBA-1CA9-3645-63FF5800E87E}"/>
              </a:ext>
            </a:extLst>
          </p:cNvPr>
          <p:cNvSpPr txBox="1"/>
          <p:nvPr/>
        </p:nvSpPr>
        <p:spPr>
          <a:xfrm>
            <a:off x="7115177" y="3796412"/>
            <a:ext cx="3597395" cy="37388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NOT NULL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제약조건이 제거됨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B18913-09BB-3100-40B7-B1A57AE431BE}"/>
              </a:ext>
            </a:extLst>
          </p:cNvPr>
          <p:cNvSpPr txBox="1"/>
          <p:nvPr/>
        </p:nvSpPr>
        <p:spPr>
          <a:xfrm>
            <a:off x="7115176" y="5325565"/>
            <a:ext cx="3597395" cy="37388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FOREIGN KEY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제약조건이 추가됨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05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FK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삭제 시 발생하는 문제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962555"/>
            <a:ext cx="6858005" cy="4898200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drop table emp01;   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create table emp01(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empno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number(4),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ename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varchar2(10) constraint emp01_ename_nn not null,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job varchar2(9),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deptno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number(2),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constraint emp01_empno_pk primary key(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empno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constraint emp01_job_uk unique(job),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constraint emp01_deptno_fk foreign key(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deptno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references dept01(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deptno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);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insert into dept01(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deptno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dname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values(10, 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경리부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insert into emp01 values(1000,'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허준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',10);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* from emp01;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* from dept01;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88215F-2D51-3261-9C9F-05D09186B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011" y="4591073"/>
            <a:ext cx="2235221" cy="7137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570FF1-6E4C-2DA1-42B6-20CFC16CF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860" y="5309670"/>
            <a:ext cx="2235221" cy="713702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7A1385B-2D45-5C2C-BF9E-FD62A29FCB9E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441196" y="4947924"/>
            <a:ext cx="2797815" cy="4220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558AF2-E45C-C846-E568-C994D0F2825A}"/>
              </a:ext>
            </a:extLst>
          </p:cNvPr>
          <p:cNvSpPr/>
          <p:nvPr/>
        </p:nvSpPr>
        <p:spPr>
          <a:xfrm>
            <a:off x="5578394" y="5704925"/>
            <a:ext cx="1418024" cy="296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37577A8-D507-4BE1-33BC-E178DF4859D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441196" y="5666521"/>
            <a:ext cx="28026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FAA827-40A3-E5C7-9D34-E6679DC5587B}"/>
              </a:ext>
            </a:extLst>
          </p:cNvPr>
          <p:cNvSpPr/>
          <p:nvPr/>
        </p:nvSpPr>
        <p:spPr>
          <a:xfrm>
            <a:off x="5578394" y="4981991"/>
            <a:ext cx="1895838" cy="296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69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9373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FK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부모 키 데이터 삭제 시 발생하는 문제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979900"/>
            <a:ext cx="8897758" cy="5221366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delete from dept01 where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deptno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=10;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해결방법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 중인 칼럼의 데이터를 먼저 삭제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delete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from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emp01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where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deptno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=10;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delete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dept01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where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deptno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=10;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해결방법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제약조건 지정 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cascade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옵션을 부여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drop table emp01;   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create table emp01(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~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생략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constraint emp01_deptno_fk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foreign key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deptno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references dept01(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deptno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 delete cascade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insert into emp01 values(1000,'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허준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','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',10);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delete from dept01 where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deptno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=10;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414EAF-B14B-7B0D-74D5-F32922CB9726}"/>
              </a:ext>
            </a:extLst>
          </p:cNvPr>
          <p:cNvSpPr txBox="1"/>
          <p:nvPr/>
        </p:nvSpPr>
        <p:spPr>
          <a:xfrm>
            <a:off x="5519485" y="1565503"/>
            <a:ext cx="5100978" cy="697050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emp01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deptno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칼럼에서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이라는 부서번호의 값을 참조하고 있기 때문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삭제할 때 오류가 발생한다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13F9BF-7C92-3AD7-A0AD-AE92B2EE0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965" y="882672"/>
            <a:ext cx="5637758" cy="6828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EB8A2E-F483-592F-DC43-2B9FF4019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002" y="3412348"/>
            <a:ext cx="3343275" cy="100012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F670D3E-4871-FD4F-3635-EC52257EBCB6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3842158" y="1205021"/>
            <a:ext cx="1688807" cy="19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7C4400-8F78-B63E-E694-D45C64950654}"/>
              </a:ext>
            </a:extLst>
          </p:cNvPr>
          <p:cNvSpPr/>
          <p:nvPr/>
        </p:nvSpPr>
        <p:spPr>
          <a:xfrm>
            <a:off x="607149" y="1056737"/>
            <a:ext cx="3235009" cy="296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714EF82-E6FB-2C79-4785-6306C90538A2}"/>
              </a:ext>
            </a:extLst>
          </p:cNvPr>
          <p:cNvSpPr/>
          <p:nvPr/>
        </p:nvSpPr>
        <p:spPr>
          <a:xfrm>
            <a:off x="11067894" y="2705816"/>
            <a:ext cx="354242" cy="5800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B2A2A0-89EF-BAA5-2D66-88C33AA27992}"/>
              </a:ext>
            </a:extLst>
          </p:cNvPr>
          <p:cNvSpPr/>
          <p:nvPr/>
        </p:nvSpPr>
        <p:spPr>
          <a:xfrm>
            <a:off x="3071139" y="4884265"/>
            <a:ext cx="1542031" cy="296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FA78AE-9222-8886-FB51-A46A342310C1}"/>
              </a:ext>
            </a:extLst>
          </p:cNvPr>
          <p:cNvSpPr/>
          <p:nvPr/>
        </p:nvSpPr>
        <p:spPr>
          <a:xfrm>
            <a:off x="5525225" y="884402"/>
            <a:ext cx="5637757" cy="6811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A5281876-D40F-D27A-CE49-9904F90905B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842157" y="2628234"/>
            <a:ext cx="3003845" cy="1284177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A277415-26A4-D9C6-86E9-D01317345737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842156" y="3912411"/>
            <a:ext cx="3003846" cy="2092054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B8960B6-64C2-169B-CF51-35F0CE88AAF3}"/>
              </a:ext>
            </a:extLst>
          </p:cNvPr>
          <p:cNvSpPr txBox="1"/>
          <p:nvPr/>
        </p:nvSpPr>
        <p:spPr>
          <a:xfrm>
            <a:off x="5344079" y="2631614"/>
            <a:ext cx="5100978" cy="697050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 중인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EMP01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DEPTNO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먼저 삭제한 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DEPT01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DEPTNO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값을 삭제하면 데이터가 지워진다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CA214E-7ACA-CA7C-1FBE-BCBBA61FFAB1}"/>
              </a:ext>
            </a:extLst>
          </p:cNvPr>
          <p:cNvSpPr txBox="1"/>
          <p:nvPr/>
        </p:nvSpPr>
        <p:spPr>
          <a:xfrm>
            <a:off x="5344079" y="5304454"/>
            <a:ext cx="5100978" cy="697050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CASCADE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옵션으로 인하여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부모 키로 연결된 값을 지우면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 중인 값이 자동으로 삭제된다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690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JOIN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277587"/>
            <a:ext cx="6546465" cy="3282373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JOIN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이란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개 이상의 테이블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조회하기 위해서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되는 것이 조인이다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조인을 사용하여 둘 이상의 테이블을 연결하여 데이터를 검색할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JOIN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필요성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두개 이상의 테이블을 결합해야만 원하는 결과를 얻을 수 있을 때           한번의 질의로 원하는 결과를 얻을 수 있기 때문에 조인 기능을 사용한다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예를 들면 특정 사원에 대한 부서명을 알아내기 위해서는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부서 번호에 대한 부서이름은 무엇인지 저장되어 있는 부서 테이블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(dept)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정보를    얻어 와야 하기 때문에 조인이 필요하다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809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CROSS JOIN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191237"/>
            <a:ext cx="5195839" cy="2312877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CROSS JOIN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특별한 키워드 없이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절에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두개의 테이블을 콤마로 연결해서 조회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방법이다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* from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사원 테이블과 부서 테이블을 크로스 조인하기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*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 emp, dept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AD2AD9-EB7E-43FA-4690-3DDF2D87F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002" y="1975493"/>
            <a:ext cx="4542004" cy="346200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B062347-FFFE-89DB-761B-981404590451}"/>
              </a:ext>
            </a:extLst>
          </p:cNvPr>
          <p:cNvCxnSpPr>
            <a:cxnSpLocks/>
          </p:cNvCxnSpPr>
          <p:nvPr/>
        </p:nvCxnSpPr>
        <p:spPr>
          <a:xfrm>
            <a:off x="2650921" y="3329233"/>
            <a:ext cx="240408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721127-0B02-7F21-F8CD-F2E4589C24DD}"/>
              </a:ext>
            </a:extLst>
          </p:cNvPr>
          <p:cNvSpPr/>
          <p:nvPr/>
        </p:nvSpPr>
        <p:spPr>
          <a:xfrm>
            <a:off x="5355735" y="2239464"/>
            <a:ext cx="3142313" cy="31980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1AAD53E-7174-F808-01A5-67C36A25011B}"/>
              </a:ext>
            </a:extLst>
          </p:cNvPr>
          <p:cNvSpPr/>
          <p:nvPr/>
        </p:nvSpPr>
        <p:spPr>
          <a:xfrm>
            <a:off x="8498049" y="2239464"/>
            <a:ext cx="1098958" cy="31980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8374BB-FA04-6DF4-EC00-0309986643ED}"/>
              </a:ext>
            </a:extLst>
          </p:cNvPr>
          <p:cNvSpPr txBox="1"/>
          <p:nvPr/>
        </p:nvSpPr>
        <p:spPr>
          <a:xfrm>
            <a:off x="5055002" y="5437495"/>
            <a:ext cx="5104066" cy="37388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EMP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데이터가 조인되어 출력된다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587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EQUI JOIN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191237"/>
            <a:ext cx="5763494" cy="457503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EQUI JOIN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equi join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가장 많이 사용하는 조인 방법이다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테이블에서 공통으로 존재하는 칼럼의 값이 일치되는 행을     연결하여 결과를 생성하는 방법이다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 칼럼을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＇=＇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비교하여 같은 값을 가지는 행을 연결한다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1.column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2.column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from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where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칼럼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=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칼럼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* from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emp,dept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where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emp.deptno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dept.deptno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이문세인 사람의 정보만을 출력하는 이름과 소속 부서명 출력하기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emp.ename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dept.dname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emp.deptno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from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dept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where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emp.deptno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dept.deptno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and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ename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'</a:t>
            </a:r>
            <a:r>
              <a:rPr lang="ko-KR" altLang="en-US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이문세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3CA0F3-05DB-12F2-D2B8-74C4D110E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807" y="4826032"/>
            <a:ext cx="2352675" cy="8667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3B759FB-E4E4-C9E1-3121-479FA4A79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365" y="1123209"/>
            <a:ext cx="4985883" cy="2330286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62B2392-5249-9EBE-7591-D11509F6D90F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368954" y="5259420"/>
            <a:ext cx="1220853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CF7D49-0399-7155-F075-6AC28CA881A9}"/>
              </a:ext>
            </a:extLst>
          </p:cNvPr>
          <p:cNvSpPr/>
          <p:nvPr/>
        </p:nvSpPr>
        <p:spPr>
          <a:xfrm>
            <a:off x="6996306" y="5260628"/>
            <a:ext cx="1946176" cy="444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279215-0C81-6B72-7647-82563AB1EAEE}"/>
              </a:ext>
            </a:extLst>
          </p:cNvPr>
          <p:cNvSpPr/>
          <p:nvPr/>
        </p:nvSpPr>
        <p:spPr>
          <a:xfrm>
            <a:off x="9884333" y="1425261"/>
            <a:ext cx="1012966" cy="20282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C9219C-6318-9281-068B-83658A4E7F94}"/>
              </a:ext>
            </a:extLst>
          </p:cNvPr>
          <p:cNvSpPr txBox="1"/>
          <p:nvPr/>
        </p:nvSpPr>
        <p:spPr>
          <a:xfrm>
            <a:off x="6581365" y="3437981"/>
            <a:ext cx="4722234" cy="697050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EMP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테이블의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DEPTNO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DEPTNO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값이 일치하는 항목만 조회된다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71956AFB-4683-B5C5-47C5-34FC484BE66A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5368954" y="2288352"/>
            <a:ext cx="1212411" cy="1680516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F1B5B9D-75B0-4AE0-B067-A6CBA5CDF1F6}"/>
              </a:ext>
            </a:extLst>
          </p:cNvPr>
          <p:cNvSpPr txBox="1"/>
          <p:nvPr/>
        </p:nvSpPr>
        <p:spPr>
          <a:xfrm>
            <a:off x="6589807" y="5704612"/>
            <a:ext cx="4722234" cy="373885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위의 조회 값에다가 조건을 추가한 결과이다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500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예명 사용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321158"/>
            <a:ext cx="6269630" cy="3605539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예명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(alias)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예명을 사용하면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칼럼을 단순 명확히 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문자에 대해서만 유효하고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alias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길이가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자까지    가능하지만 짧을수록 좋고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의미가 있어야한다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절에 테이블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alias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시 해당 테이블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alias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문장에서          테이블 이름 대신에 사용해야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 예제를 테이블 예명을 사용해서 표현하기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e.ename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d.dname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e.deptno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from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dept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where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e.deptno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d.deptno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and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e.ename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'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이문세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A86051-BF3E-927A-4D82-D4009AE37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688" y="4314388"/>
            <a:ext cx="2352675" cy="86677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EA0BC0-8DB6-D35D-493F-242ECAFF70F4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083729" y="4747776"/>
            <a:ext cx="761959" cy="19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B829BB-9B6D-9B56-2EDF-B12E813DEE6A}"/>
              </a:ext>
            </a:extLst>
          </p:cNvPr>
          <p:cNvSpPr/>
          <p:nvPr/>
        </p:nvSpPr>
        <p:spPr>
          <a:xfrm>
            <a:off x="1087884" y="4314388"/>
            <a:ext cx="1252644" cy="227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7412D0-0953-A366-66C1-45F69E8C0710}"/>
              </a:ext>
            </a:extLst>
          </p:cNvPr>
          <p:cNvSpPr txBox="1"/>
          <p:nvPr/>
        </p:nvSpPr>
        <p:spPr>
          <a:xfrm>
            <a:off x="5845688" y="3603704"/>
            <a:ext cx="5108896" cy="697050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EMP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예명을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DEPT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예명을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설정하여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e.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칼럼 명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or d.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칼럼 명으로 간결하게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하였다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5009222-1C0B-B237-0B59-4EE4394EDF19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2340528" y="3952229"/>
            <a:ext cx="3505160" cy="4760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42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6" y="99687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NON EQUI JOIN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1348449"/>
            <a:ext cx="6858005" cy="2312877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NON EQUI JOIN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테이블 간의 공통 컬럼이 없지만 일정 범위의 조건을 만족할 때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,                         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 이외의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비교 연산자를 이용한 조인 방법이다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급여가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salgrade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losal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hisal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이하인 사원 조회하기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select 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ename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sal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grade from 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emp, </a:t>
            </a:r>
            <a:r>
              <a:rPr lang="en-US" altLang="ko-KR" sz="1400" b="0" i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salgrade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where </a:t>
            </a:r>
            <a:r>
              <a:rPr lang="en-US" altLang="ko-KR" sz="1400" b="0" i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sal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&gt;= </a:t>
            </a:r>
            <a:r>
              <a:rPr lang="en-US" altLang="ko-KR" sz="1400" b="0" i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losal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and </a:t>
            </a:r>
            <a:r>
              <a:rPr lang="en-US" altLang="ko-KR" sz="1400" b="0" i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sal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&lt;= </a:t>
            </a:r>
            <a:r>
              <a:rPr lang="en-US" altLang="ko-KR" sz="1400" b="0" i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hisal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9C089C-B614-29C5-CEE1-1D2DEDE1F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146" y="2876271"/>
            <a:ext cx="2352675" cy="86677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86A4798-D21A-B89D-218B-A0D9EB20F17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328719" y="3309659"/>
            <a:ext cx="18884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A33145-C527-F0C4-13DE-340F028D7520}"/>
              </a:ext>
            </a:extLst>
          </p:cNvPr>
          <p:cNvSpPr/>
          <p:nvPr/>
        </p:nvSpPr>
        <p:spPr>
          <a:xfrm>
            <a:off x="6606994" y="3309659"/>
            <a:ext cx="1110878" cy="433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7FEFBD-D522-EF2D-05F6-726D3873C03B}"/>
              </a:ext>
            </a:extLst>
          </p:cNvPr>
          <p:cNvSpPr/>
          <p:nvPr/>
        </p:nvSpPr>
        <p:spPr>
          <a:xfrm>
            <a:off x="7717872" y="3309654"/>
            <a:ext cx="578230" cy="433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7277AE-BA7A-F852-F56C-C698801CA4CF}"/>
              </a:ext>
            </a:extLst>
          </p:cNvPr>
          <p:cNvSpPr txBox="1"/>
          <p:nvPr/>
        </p:nvSpPr>
        <p:spPr>
          <a:xfrm>
            <a:off x="5441738" y="4014129"/>
            <a:ext cx="3903490" cy="1020216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 칼럼이 없는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emp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salgrade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테이블의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losal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hisal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비교연산자를 사용하여 조회하였다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4118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14341</TotalTime>
  <Words>1366</Words>
  <Application>Microsoft Office PowerPoint</Application>
  <PresentationFormat>와이드스크린</PresentationFormat>
  <Paragraphs>164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Helvetica Neue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607</cp:revision>
  <dcterms:created xsi:type="dcterms:W3CDTF">2019-12-23T00:32:35Z</dcterms:created>
  <dcterms:modified xsi:type="dcterms:W3CDTF">2022-09-08T14:50:46Z</dcterms:modified>
</cp:coreProperties>
</file>