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18" r:id="rId3"/>
    <p:sldId id="424" r:id="rId4"/>
    <p:sldId id="425" r:id="rId5"/>
    <p:sldId id="419" r:id="rId6"/>
    <p:sldId id="421" r:id="rId7"/>
    <p:sldId id="420" r:id="rId8"/>
    <p:sldId id="422" r:id="rId9"/>
    <p:sldId id="423" r:id="rId10"/>
    <p:sldId id="382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C6E5"/>
    <a:srgbClr val="FFFFFF"/>
    <a:srgbClr val="FFCCCC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732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jquery.com/jquery-1.11.0.js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940607" y="2490281"/>
            <a:ext cx="4310796" cy="1969770"/>
            <a:chOff x="3940607" y="1767838"/>
            <a:chExt cx="4310796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940607" y="1767838"/>
              <a:ext cx="43107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2022-08-10 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4532315" y="2537279"/>
              <a:ext cx="312739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jQuery</a:t>
              </a:r>
              <a:endParaRPr lang="ko-KR" altLang="en-US" sz="7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8" y="99687"/>
            <a:ext cx="639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노트</a:t>
            </a:r>
            <a:endParaRPr lang="en-US" altLang="ko-KR" sz="3600" b="1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858151-F304-A9AE-6C69-214DC71EC3D4}"/>
              </a:ext>
            </a:extLst>
          </p:cNvPr>
          <p:cNvSpPr txBox="1"/>
          <p:nvPr/>
        </p:nvSpPr>
        <p:spPr>
          <a:xfrm>
            <a:off x="332508" y="1390909"/>
            <a:ext cx="10931237" cy="25853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map_url += "&amp;zoom</a:t>
            </a: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+ zoomlevel;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빼먹어서 확대가 안되었다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 appendDocument =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function()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    for(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=0;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&lt;20;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++) { $("&lt;h1&gt;Infinity Scroll&lt;/h1&gt;").appendTo("body"); 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};    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변수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appendDocument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빼먹고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function(){ ~ }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으로만 입력하여 동작을 안하였다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764" y="1027090"/>
            <a:ext cx="2645353" cy="187221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97663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getmap 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6475616" cy="5447645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~</a:t>
            </a:r>
            <a:r>
              <a:rPr lang="ko-KR" altLang="en-US" sz="1200" dirty="0"/>
              <a:t>생략</a:t>
            </a:r>
            <a:r>
              <a:rPr lang="en-US" altLang="ko-KR" sz="1200" dirty="0"/>
              <a:t>~</a:t>
            </a:r>
          </a:p>
          <a:p>
            <a:r>
              <a:rPr lang="en-US" altLang="ko-KR" sz="1200" dirty="0"/>
              <a:t>    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</a:t>
            </a:r>
            <a:r>
              <a:rPr lang="en-US" altLang="ko-KR" sz="1200" dirty="0">
                <a:hlinkClick r:id="rId2"/>
              </a:rPr>
              <a:t>http://code.jquery.com/jquery-1.11.0.js</a:t>
            </a:r>
            <a:r>
              <a:rPr lang="en-US" altLang="ko-KR" sz="1200" dirty="0"/>
              <a:t>&gt;&lt;/script&gt;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$(function() {</a:t>
            </a:r>
          </a:p>
          <a:p>
            <a:r>
              <a:rPr lang="en-US" altLang="ko-KR" sz="1200" dirty="0"/>
              <a:t>            $("#map").append(</a:t>
            </a:r>
            <a:r>
              <a:rPr lang="en-US" altLang="ko-KR" sz="1200" dirty="0" err="1"/>
              <a:t>getmap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        });</a:t>
            </a:r>
          </a:p>
          <a:p>
            <a:r>
              <a:rPr lang="en-US" altLang="ko-KR" sz="1200" dirty="0"/>
              <a:t>        function getmap() {</a:t>
            </a:r>
          </a:p>
          <a:p>
            <a:r>
              <a:rPr lang="en-US" altLang="ko-KR" sz="1200" dirty="0"/>
              <a:t>            if(!</a:t>
            </a:r>
            <a:r>
              <a:rPr lang="en-US" altLang="ko-KR" sz="1200" dirty="0" err="1"/>
              <a:t>navigator.geolocation</a:t>
            </a:r>
            <a:r>
              <a:rPr lang="en-US" altLang="ko-KR" sz="1200" dirty="0"/>
              <a:t>) { throw "</a:t>
            </a:r>
            <a:r>
              <a:rPr lang="ko-KR" altLang="en-US" sz="1200" dirty="0"/>
              <a:t>위치정보가 지원되지 않습니다</a:t>
            </a:r>
            <a:r>
              <a:rPr lang="en-US" altLang="ko-KR" sz="1200" dirty="0"/>
              <a:t>"; }</a:t>
            </a:r>
          </a:p>
          <a:p>
            <a:r>
              <a:rPr lang="en-US" altLang="ko-KR" sz="1200" dirty="0"/>
              <a:t>            var image = </a:t>
            </a:r>
            <a:r>
              <a:rPr lang="en-US" altLang="ko-KR" sz="1200" dirty="0" err="1"/>
              <a:t>document.createElement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navigator.geolocation.getCurrentPosition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setMapURL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showError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            return image;</a:t>
            </a:r>
          </a:p>
          <a:p>
            <a:r>
              <a:rPr lang="en-US" altLang="ko-KR" sz="1200" dirty="0"/>
              <a:t>            function </a:t>
            </a:r>
            <a:r>
              <a:rPr lang="en-US" altLang="ko-KR" sz="1200" dirty="0" err="1"/>
              <a:t>setMapURL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pos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                var latitude = </a:t>
            </a:r>
            <a:r>
              <a:rPr lang="en-US" altLang="ko-KR" sz="1200" dirty="0" err="1"/>
              <a:t>pos.coords.latitude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    var longitude = </a:t>
            </a:r>
            <a:r>
              <a:rPr lang="en-US" altLang="ko-KR" sz="1200" dirty="0" err="1"/>
              <a:t>pos.coords.longitude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    var accuracy = </a:t>
            </a:r>
            <a:r>
              <a:rPr lang="en-US" altLang="ko-KR" sz="1200" dirty="0" err="1"/>
              <a:t>pos.coords.accuracy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    latitude = </a:t>
            </a:r>
            <a:r>
              <a:rPr lang="en-US" altLang="ko-KR" sz="1200" dirty="0" err="1"/>
              <a:t>latitude.toPrecision</a:t>
            </a:r>
            <a:r>
              <a:rPr lang="en-US" altLang="ko-KR" sz="1200" dirty="0"/>
              <a:t>(6); longitude = </a:t>
            </a:r>
            <a:r>
              <a:rPr lang="en-US" altLang="ko-KR" sz="1200" dirty="0" err="1"/>
              <a:t>longitude.toPrecision</a:t>
            </a:r>
            <a:r>
              <a:rPr lang="en-US" altLang="ko-KR" sz="1200" dirty="0"/>
              <a:t>(6);</a:t>
            </a:r>
          </a:p>
          <a:p>
            <a:r>
              <a:rPr lang="en-US" altLang="ko-KR" sz="1200" dirty="0"/>
              <a:t>                var map_url = "http://maps.google.com/maps/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staticmap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                + "?center=" + latitude + "," + longitude + "&amp;size=640x640&amp;sensor=true";</a:t>
            </a:r>
          </a:p>
          <a:p>
            <a:r>
              <a:rPr lang="en-US" altLang="ko-KR" sz="1200" dirty="0"/>
              <a:t>                var zoomlevel = 20;</a:t>
            </a:r>
          </a:p>
          <a:p>
            <a:r>
              <a:rPr lang="en-US" altLang="ko-KR" sz="1200" dirty="0"/>
              <a:t>                if(accuracy &gt; 80) { zoomlevel -= </a:t>
            </a:r>
            <a:r>
              <a:rPr lang="en-US" altLang="ko-KR" sz="1200" dirty="0" err="1"/>
              <a:t>Math.round</a:t>
            </a:r>
            <a:r>
              <a:rPr lang="en-US" altLang="ko-KR" sz="1200" dirty="0"/>
              <a:t>(Math.log(accuracy / 50) / Math.LN2); }</a:t>
            </a:r>
          </a:p>
          <a:p>
            <a:r>
              <a:rPr lang="en-US" altLang="ko-KR" sz="1200" dirty="0"/>
              <a:t>                map_url += "&amp;zoom=" + zoomlevel;</a:t>
            </a:r>
          </a:p>
          <a:p>
            <a:r>
              <a:rPr lang="en-US" altLang="ko-KR" sz="1200" dirty="0"/>
              <a:t>                map_url += "&amp;key=AIzaSyC_ipDIja2oNnc-gg0aQ60tsb4cKKtxdf4";</a:t>
            </a:r>
          </a:p>
          <a:p>
            <a:r>
              <a:rPr lang="en-US" altLang="ko-KR" sz="1200" dirty="0"/>
              <a:t>                image.src = map_url;</a:t>
            </a:r>
          </a:p>
          <a:p>
            <a:r>
              <a:rPr lang="en-US" altLang="ko-KR" sz="1200" dirty="0"/>
              <a:t>                var now = new Date(</a:t>
            </a:r>
            <a:r>
              <a:rPr lang="en-US" altLang="ko-KR" sz="1200" dirty="0" err="1"/>
              <a:t>pos.timestamp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                var text = "</a:t>
            </a:r>
            <a:r>
              <a:rPr lang="ko-KR" altLang="en-US" sz="1200" dirty="0"/>
              <a:t>현재 시간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 err="1"/>
              <a:t>now.toUTCString</a:t>
            </a:r>
            <a:r>
              <a:rPr lang="en-US" altLang="ko-KR" sz="1200" dirty="0"/>
              <a:t>()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</a:t>
            </a:r>
          </a:p>
          <a:p>
            <a:r>
              <a:rPr lang="en-US" altLang="ko-KR" sz="1200" dirty="0"/>
              <a:t>                text += "</a:t>
            </a:r>
            <a:r>
              <a:rPr lang="ko-KR" altLang="en-US" sz="1200" dirty="0"/>
              <a:t>현재 위치</a:t>
            </a:r>
            <a:r>
              <a:rPr lang="en-US" altLang="ko-KR" sz="1200" dirty="0"/>
              <a:t>(</a:t>
            </a:r>
            <a:r>
              <a:rPr lang="ko-KR" altLang="en-US" sz="1200" dirty="0"/>
              <a:t>위도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latitude + "º, </a:t>
            </a:r>
            <a:r>
              <a:rPr lang="ko-KR" altLang="en-US" sz="1200" dirty="0"/>
              <a:t>경도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longitude + "º)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&gt;";</a:t>
            </a:r>
          </a:p>
          <a:p>
            <a:r>
              <a:rPr lang="en-US" altLang="ko-KR" sz="1200" dirty="0"/>
              <a:t>                text += "</a:t>
            </a:r>
            <a:r>
              <a:rPr lang="ko-KR" altLang="en-US" sz="1200" dirty="0"/>
              <a:t>정확도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accuracy + "m&lt;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&gt;";</a:t>
            </a:r>
          </a:p>
          <a:p>
            <a:r>
              <a:rPr lang="en-US" altLang="ko-KR" sz="1200" dirty="0"/>
              <a:t>               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").</a:t>
            </a:r>
            <a:r>
              <a:rPr lang="en-US" altLang="ko-KR" sz="1200" dirty="0" err="1"/>
              <a:t>innerHTML</a:t>
            </a:r>
            <a:r>
              <a:rPr lang="en-US" altLang="ko-KR" sz="1200" dirty="0"/>
              <a:t> = text;</a:t>
            </a:r>
          </a:p>
          <a:p>
            <a:r>
              <a:rPr lang="en-US" altLang="ko-KR" sz="1200" dirty="0"/>
              <a:t>            }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34057" y="1471778"/>
            <a:ext cx="2192023" cy="57315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2926080" y="1755107"/>
            <a:ext cx="4154807" cy="324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080887" y="1547358"/>
            <a:ext cx="3278157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#map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태그에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getmap( 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추가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914399" y="2951018"/>
            <a:ext cx="5793971" cy="33084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6708370" y="3608457"/>
            <a:ext cx="372517" cy="996794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7080887" y="2431211"/>
            <a:ext cx="4881128" cy="23544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 정보를 가져와 변수에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위도와 경도의 소수점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자리까지 자름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map_url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변수에 현재 위치가 담긴 지도의 주소를 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zoomlevel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          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이상이면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zoomlevel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감소시킴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map_url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zoom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추가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현재시간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현재위치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정확도를 문자로 출력</a:t>
            </a:r>
          </a:p>
        </p:txBody>
      </p:sp>
    </p:spTree>
    <p:extLst>
      <p:ext uri="{BB962C8B-B14F-4D97-AF65-F5344CB8AC3E}">
        <p14:creationId xmlns:p14="http://schemas.microsoft.com/office/powerpoint/2010/main" val="427614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getmap 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4630190" cy="2677656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            function </a:t>
            </a:r>
            <a:r>
              <a:rPr lang="en-US" altLang="ko-KR" sz="1200" dirty="0" err="1"/>
              <a:t>showError</a:t>
            </a:r>
            <a:r>
              <a:rPr lang="en-US" altLang="ko-KR" sz="1200" dirty="0"/>
              <a:t>(err) {</a:t>
            </a:r>
          </a:p>
          <a:p>
            <a:r>
              <a:rPr lang="en-US" altLang="ko-KR" sz="1200" dirty="0"/>
              <a:t>                var errors = [</a:t>
            </a:r>
            <a:r>
              <a:rPr lang="en-US" altLang="ko-KR" sz="1200" dirty="0" err="1"/>
              <a:t>err.message</a:t>
            </a:r>
            <a:r>
              <a:rPr lang="en-US" altLang="ko-KR" sz="1200" dirty="0"/>
              <a:t>, "</a:t>
            </a:r>
            <a:r>
              <a:rPr lang="ko-KR" altLang="en-US" sz="1200" dirty="0"/>
              <a:t>사용자가 권한 거부</a:t>
            </a:r>
            <a:r>
              <a:rPr lang="en-US" altLang="ko-KR" sz="1200" dirty="0"/>
              <a:t>", </a:t>
            </a:r>
          </a:p>
          <a:p>
            <a:r>
              <a:rPr lang="en-US" altLang="ko-KR" sz="1200" dirty="0"/>
              <a:t>                                "</a:t>
            </a:r>
            <a:r>
              <a:rPr lang="ko-KR" altLang="en-US" sz="1200" dirty="0"/>
              <a:t>위치를 찾을 수 없음</a:t>
            </a:r>
            <a:r>
              <a:rPr lang="en-US" altLang="ko-KR" sz="1200" dirty="0"/>
              <a:t>", "</a:t>
            </a:r>
            <a:r>
              <a:rPr lang="ko-KR" altLang="en-US" sz="1200" dirty="0"/>
              <a:t>요청 응답시간 초과</a:t>
            </a:r>
            <a:r>
              <a:rPr lang="en-US" altLang="ko-KR" sz="1200" dirty="0"/>
              <a:t>"];</a:t>
            </a:r>
          </a:p>
          <a:p>
            <a:r>
              <a:rPr lang="en-US" altLang="ko-KR" sz="1200" dirty="0"/>
              <a:t>                alert("[" + </a:t>
            </a:r>
            <a:r>
              <a:rPr lang="en-US" altLang="ko-KR" sz="1200" dirty="0" err="1"/>
              <a:t>err.code</a:t>
            </a:r>
            <a:r>
              <a:rPr lang="en-US" altLang="ko-KR" sz="1200" dirty="0"/>
              <a:t> + "]" + errors[</a:t>
            </a:r>
            <a:r>
              <a:rPr lang="en-US" altLang="ko-KR" sz="1200" dirty="0" err="1"/>
              <a:t>err.code</a:t>
            </a:r>
            <a:r>
              <a:rPr lang="en-US" altLang="ko-KR" sz="1200" dirty="0"/>
              <a:t>]);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&lt;h3&gt;</a:t>
            </a:r>
            <a:r>
              <a:rPr lang="en-US" altLang="ko-KR" sz="1200" dirty="0" err="1"/>
              <a:t>getCurrentPosition</a:t>
            </a:r>
            <a:r>
              <a:rPr lang="en-US" altLang="ko-KR" sz="1200" dirty="0"/>
              <a:t>()</a:t>
            </a:r>
            <a:r>
              <a:rPr lang="ko-KR" altLang="en-US" sz="1200" dirty="0"/>
              <a:t>으로 현재 위치 파악</a:t>
            </a:r>
            <a:r>
              <a:rPr lang="en-US" altLang="ko-KR" sz="1200" dirty="0"/>
              <a:t>&lt;/h3&gt;&lt;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    &lt;div id="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"&gt;</a:t>
            </a:r>
            <a:r>
              <a:rPr lang="ko-KR" altLang="en-US" sz="1200" dirty="0"/>
              <a:t>이곳에 위치정보 출력</a:t>
            </a:r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    &lt;div id="map"&gt;&lt;/div&gt;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17184" y="901955"/>
            <a:ext cx="4087325" cy="100166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4904509" y="1092384"/>
            <a:ext cx="1410222" cy="31040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314731" y="884635"/>
            <a:ext cx="4300622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에러가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발생하면 메시지를 출력해주는 함수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057" y="1433855"/>
            <a:ext cx="3904727" cy="465357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74964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요소 추가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332506" y="956501"/>
            <a:ext cx="7548749" cy="4713342"/>
          </a:xfrm>
          <a:prstGeom prst="rect">
            <a:avLst/>
          </a:prstGeom>
          <a:noFill/>
          <a:ln w="28575">
            <a:noFill/>
          </a:ln>
        </p:spPr>
        <p:txBody>
          <a:bodyPr wrap="square" spcCol="432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요소의 내부에 추가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.append()     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요소의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새로운 요소나 콘텐츠를 추가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.prepend()     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요소의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새로운 요소나 콘텐츠를 추가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.appendTo()  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요소를 해당 요소의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삽입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.prependTo()  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요소를 해당 요소의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삽입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요소의 외부에 추가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before()          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요소의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바로 앞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새로운 요소나 콘텐츠를 추가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.after()             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요소의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바로 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새로운 요소나 콘텐츠를 추가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.insertBefore()  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요소를 해당 요소의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삽입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.insertAfter()     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요소를 해당 요소의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삽입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요소를 포함하는 요소의 추가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wrap()         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요소를 포함하는 새로운 요소를 추가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.wrapAll()     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모든 요소를 포함하는 새로운 요소를 추가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.wrapInner()  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요소에 포함되는 새로운 요소를 추가</a:t>
            </a:r>
          </a:p>
        </p:txBody>
      </p:sp>
    </p:spTree>
    <p:extLst>
      <p:ext uri="{BB962C8B-B14F-4D97-AF65-F5344CB8AC3E}">
        <p14:creationId xmlns:p14="http://schemas.microsoft.com/office/powerpoint/2010/main" val="130022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jquery Dom 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4480561" cy="3600986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en-US" altLang="ko-KR" sz="1200" dirty="0" err="1"/>
              <a:t>jqueryDom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="http://code.jquery.com/jquery-1.11.0.js"&gt;&lt;/script&gt;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$(document).ready(function() {</a:t>
            </a:r>
          </a:p>
          <a:p>
            <a:r>
              <a:rPr lang="en-US" altLang="ko-KR" sz="1200" dirty="0"/>
              <a:t>            for(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r>
              <a:rPr lang="en-US" altLang="ko-KR" sz="1200" dirty="0"/>
              <a:t>                $("&lt;h1&gt;Create Document Object + " +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"&lt;/h1&gt;")</a:t>
            </a:r>
          </a:p>
          <a:p>
            <a:r>
              <a:rPr lang="en-US" altLang="ko-KR" sz="1200" dirty="0"/>
              <a:t>                    .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({</a:t>
            </a:r>
            <a:r>
              <a:rPr lang="en-US" altLang="ko-KR" sz="1200" dirty="0" err="1"/>
              <a:t>backgroundColor</a:t>
            </a:r>
            <a:r>
              <a:rPr lang="en-US" altLang="ko-KR" sz="1200" dirty="0"/>
              <a:t>: "black", </a:t>
            </a:r>
            <a:r>
              <a:rPr lang="en-US" altLang="ko-KR" sz="1200" dirty="0" err="1"/>
              <a:t>color:"red</a:t>
            </a:r>
            <a:r>
              <a:rPr lang="en-US" altLang="ko-KR" sz="1200" dirty="0"/>
              <a:t>"})</a:t>
            </a:r>
          </a:p>
          <a:p>
            <a:r>
              <a:rPr lang="en-US" altLang="ko-KR" sz="1200" dirty="0"/>
              <a:t>                    .appendTo("body");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});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717431" y="2022984"/>
            <a:ext cx="3854569" cy="111922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4572000" y="1587659"/>
            <a:ext cx="1042653" cy="994939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614653" y="1239134"/>
            <a:ext cx="5392189" cy="69705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태그의 내용을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appendTo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 뒤에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57" y="2163479"/>
            <a:ext cx="3287781" cy="40100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58394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jquery Dom 2 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9" y="884635"/>
            <a:ext cx="5386648" cy="5078313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&lt;title&gt;jquery Dom2&lt;/title&gt;</a:t>
            </a:r>
          </a:p>
          <a:p>
            <a:r>
              <a:rPr lang="en-US" altLang="ko-KR" sz="1200" dirty="0"/>
              <a:t>    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="http://code.jquery.com/jquery-1.11.0.js"&gt;&lt;/script&gt;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$(document).ready(function() {</a:t>
            </a:r>
          </a:p>
          <a:p>
            <a:r>
              <a:rPr lang="en-US" altLang="ko-KR" sz="1200" dirty="0"/>
              <a:t>            for(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r>
              <a:rPr lang="en-US" altLang="ko-KR" sz="1200" dirty="0"/>
              <a:t>                $("&lt;h1&gt;Create Document Object + " +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"&lt;/h1&gt;")</a:t>
            </a:r>
          </a:p>
          <a:p>
            <a:r>
              <a:rPr lang="en-US" altLang="ko-KR" sz="1200" dirty="0"/>
              <a:t>                    .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({</a:t>
            </a:r>
            <a:r>
              <a:rPr lang="en-US" altLang="ko-KR" sz="1200" dirty="0" err="1"/>
              <a:t>backgroundColor</a:t>
            </a:r>
            <a:r>
              <a:rPr lang="en-US" altLang="ko-KR" sz="1200" dirty="0"/>
              <a:t>: "black", </a:t>
            </a:r>
            <a:r>
              <a:rPr lang="en-US" altLang="ko-KR" sz="1200" dirty="0" err="1"/>
              <a:t>color:"red</a:t>
            </a:r>
            <a:r>
              <a:rPr lang="en-US" altLang="ko-KR" sz="1200" dirty="0"/>
              <a:t>"})</a:t>
            </a:r>
          </a:p>
          <a:p>
            <a:r>
              <a:rPr lang="en-US" altLang="ko-KR" sz="1200" dirty="0"/>
              <a:t>                    .appendTo("body");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});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$(document).ready(function() {</a:t>
            </a:r>
          </a:p>
          <a:p>
            <a:r>
              <a:rPr lang="en-US" altLang="ko-KR" sz="1200" dirty="0"/>
              <a:t>            for(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r>
              <a:rPr lang="en-US" altLang="ko-KR" sz="1200" dirty="0"/>
              <a:t>                var $dynamic = $("&lt;h1&gt;Create Document Object + " +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"&lt;/h1&gt;")</a:t>
            </a:r>
          </a:p>
          <a:p>
            <a:r>
              <a:rPr lang="en-US" altLang="ko-KR" sz="1200" dirty="0"/>
              <a:t>                    .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({</a:t>
            </a:r>
            <a:r>
              <a:rPr lang="en-US" altLang="ko-KR" sz="1200" dirty="0" err="1"/>
              <a:t>backgroundColor</a:t>
            </a:r>
            <a:r>
              <a:rPr lang="en-US" altLang="ko-KR" sz="1200" dirty="0"/>
              <a:t>: "black", </a:t>
            </a:r>
            <a:r>
              <a:rPr lang="en-US" altLang="ko-KR" sz="1200" dirty="0" err="1"/>
              <a:t>color:"white</a:t>
            </a:r>
            <a:r>
              <a:rPr lang="en-US" altLang="ko-KR" sz="1200" dirty="0"/>
              <a:t>"});</a:t>
            </a:r>
          </a:p>
          <a:p>
            <a:r>
              <a:rPr lang="en-US" altLang="ko-KR" sz="1200" dirty="0"/>
              <a:t>                    $("body").append($dynamic);</a:t>
            </a:r>
          </a:p>
          <a:p>
            <a:r>
              <a:rPr lang="en-US" altLang="ko-KR" sz="1200" dirty="0"/>
              <a:t>            }</a:t>
            </a:r>
          </a:p>
          <a:p>
            <a:r>
              <a:rPr lang="en-US" altLang="ko-KR" sz="1200" dirty="0"/>
              <a:t>        });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542864" y="3869126"/>
            <a:ext cx="5051601" cy="161727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5594465" y="1705466"/>
            <a:ext cx="501535" cy="2972297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6096000" y="1174551"/>
            <a:ext cx="5821852" cy="10618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사용하여 검은색 배경의 흰색 글자를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생성하고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$dynamic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body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 뒤에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dynamic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요소를 추가로 출력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757" y="2469055"/>
            <a:ext cx="2368337" cy="335119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41330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Infinity 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5029435" cy="5078313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&lt;title&gt;Infinity&lt;/title&gt;</a:t>
            </a:r>
          </a:p>
          <a:p>
            <a:r>
              <a:rPr lang="en-US" altLang="ko-KR" sz="1200" dirty="0"/>
              <a:t>    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="http://code.jquery.com/jquery-1.11.0.js"&gt;&lt;/script&gt;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$(document).ready(function() {</a:t>
            </a:r>
          </a:p>
          <a:p>
            <a:r>
              <a:rPr lang="en-US" altLang="ko-KR" sz="1200" dirty="0"/>
              <a:t>            var appendDocument = function() {</a:t>
            </a:r>
          </a:p>
          <a:p>
            <a:r>
              <a:rPr lang="en-US" altLang="ko-KR" sz="1200" dirty="0"/>
              <a:t>                for(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&lt;20;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r>
              <a:rPr lang="en-US" altLang="ko-KR" sz="1200" dirty="0"/>
              <a:t>                    $("&lt;h1&gt;Infinity Scroll&lt;/h1&gt;").appendTo("body");</a:t>
            </a:r>
          </a:p>
          <a:p>
            <a:r>
              <a:rPr lang="en-US" altLang="ko-KR" sz="1200" dirty="0"/>
              <a:t>                }</a:t>
            </a:r>
          </a:p>
          <a:p>
            <a:r>
              <a:rPr lang="en-US" altLang="ko-KR" sz="1200" dirty="0"/>
              <a:t>            };    </a:t>
            </a:r>
          </a:p>
          <a:p>
            <a:r>
              <a:rPr lang="en-US" altLang="ko-KR" sz="1200" dirty="0"/>
              <a:t>            appendDocument(); </a:t>
            </a:r>
          </a:p>
          <a:p>
            <a:r>
              <a:rPr lang="en-US" altLang="ko-KR" sz="1200" dirty="0"/>
              <a:t>            $(window).scroll(function() {</a:t>
            </a:r>
          </a:p>
          <a:p>
            <a:r>
              <a:rPr lang="en-US" altLang="ko-KR" sz="1200" dirty="0"/>
              <a:t>                var </a:t>
            </a:r>
            <a:r>
              <a:rPr lang="en-US" altLang="ko-KR" sz="1200" dirty="0" err="1"/>
              <a:t>scrollHeight</a:t>
            </a:r>
            <a:r>
              <a:rPr lang="en-US" altLang="ko-KR" sz="1200" dirty="0"/>
              <a:t> = $(window).</a:t>
            </a:r>
            <a:r>
              <a:rPr lang="en-US" altLang="ko-KR" sz="1200" dirty="0" err="1"/>
              <a:t>scrollTop</a:t>
            </a:r>
            <a:r>
              <a:rPr lang="en-US" altLang="ko-KR" sz="1200" dirty="0"/>
              <a:t>() + $(window).height();</a:t>
            </a:r>
          </a:p>
          <a:p>
            <a:r>
              <a:rPr lang="en-US" altLang="ko-KR" sz="1200" dirty="0"/>
              <a:t>                var </a:t>
            </a:r>
            <a:r>
              <a:rPr lang="en-US" altLang="ko-KR" sz="1200" dirty="0" err="1"/>
              <a:t>documentHeight</a:t>
            </a:r>
            <a:r>
              <a:rPr lang="en-US" altLang="ko-KR" sz="1200" dirty="0"/>
              <a:t> = $(document).height();</a:t>
            </a:r>
          </a:p>
          <a:p>
            <a:r>
              <a:rPr lang="en-US" altLang="ko-KR" sz="1200" dirty="0"/>
              <a:t>                if(</a:t>
            </a:r>
            <a:r>
              <a:rPr lang="en-US" altLang="ko-KR" sz="1200" dirty="0" err="1"/>
              <a:t>scrollHeight</a:t>
            </a:r>
            <a:r>
              <a:rPr lang="en-US" altLang="ko-KR" sz="1200" dirty="0"/>
              <a:t> == </a:t>
            </a:r>
            <a:r>
              <a:rPr lang="en-US" altLang="ko-KR" sz="1200" dirty="0" err="1"/>
              <a:t>documentHeight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                    appendDocument();</a:t>
            </a:r>
          </a:p>
          <a:p>
            <a:r>
              <a:rPr lang="en-US" altLang="ko-KR" sz="1200" dirty="0"/>
              <a:t>                }</a:t>
            </a:r>
          </a:p>
          <a:p>
            <a:r>
              <a:rPr lang="en-US" altLang="ko-KR" sz="1200" dirty="0"/>
              <a:t>            });        </a:t>
            </a:r>
          </a:p>
          <a:p>
            <a:r>
              <a:rPr lang="en-US" altLang="ko-KR" sz="1200" dirty="0"/>
              <a:t>        });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97775" y="2211185"/>
            <a:ext cx="3632662" cy="93102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4530437" y="1519932"/>
            <a:ext cx="1341120" cy="1156766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871557" y="1150600"/>
            <a:ext cx="4161905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appendDocument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저장되어있는 함수는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body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 뒤에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문자열을 출력한다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127" y="3970505"/>
            <a:ext cx="2407920" cy="204381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97774" y="3142210"/>
            <a:ext cx="4380807" cy="14962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5278581" y="2929885"/>
            <a:ext cx="592975" cy="96047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871556" y="2237387"/>
            <a:ext cx="5309062" cy="138499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appendDocument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저장되어있는 함수는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body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 뒤에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문자열을 출력한다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스크롤한 높이와 문서의 높이가 일치하면 스크롤이 바닥에 도착했다는 것을 의미하고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appendDocument( 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실행</a:t>
            </a:r>
          </a:p>
        </p:txBody>
      </p:sp>
    </p:spTree>
    <p:extLst>
      <p:ext uri="{BB962C8B-B14F-4D97-AF65-F5344CB8AC3E}">
        <p14:creationId xmlns:p14="http://schemas.microsoft.com/office/powerpoint/2010/main" val="184304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frame animation 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6"/>
            <a:ext cx="4588627" cy="4893647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</a:t>
            </a:r>
            <a:r>
              <a:rPr lang="en-US" altLang="ko-KR" sz="1200" dirty="0" err="1"/>
              <a:t>frameani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window.onload</a:t>
            </a:r>
            <a:r>
              <a:rPr lang="en-US" altLang="ko-KR" sz="1200" dirty="0"/>
              <a:t> = function() {</a:t>
            </a:r>
          </a:p>
          <a:p>
            <a:r>
              <a:rPr lang="en-US" altLang="ko-KR" sz="1200" dirty="0"/>
              <a:t>            var count = 0;</a:t>
            </a:r>
          </a:p>
          <a:p>
            <a:r>
              <a:rPr lang="en-US" altLang="ko-KR" sz="1200" dirty="0"/>
              <a:t>            var image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("image");</a:t>
            </a:r>
          </a:p>
          <a:p>
            <a:r>
              <a:rPr lang="en-US" altLang="ko-KR" sz="1200" dirty="0"/>
              <a:t>            var frames = [</a:t>
            </a:r>
          </a:p>
          <a:p>
            <a:r>
              <a:rPr lang="en-US" altLang="ko-KR" sz="1200" dirty="0"/>
              <a:t>                "../media/1.png", "../media/2.png", "../media/3.png",</a:t>
            </a:r>
          </a:p>
          <a:p>
            <a:r>
              <a:rPr lang="en-US" altLang="ko-KR" sz="1200" dirty="0"/>
              <a:t>                "../media/4.png", "../media/5.png", "../media/6.png",</a:t>
            </a:r>
          </a:p>
          <a:p>
            <a:r>
              <a:rPr lang="en-US" altLang="ko-KR" sz="1200" dirty="0"/>
              <a:t>                "../media/7.png", "../media/8.png", "../media/9.png",</a:t>
            </a:r>
          </a:p>
          <a:p>
            <a:r>
              <a:rPr lang="en-US" altLang="ko-KR" sz="1200" dirty="0"/>
              <a:t>                "../media/10.png", "../media/11.png", "../media/12.png",</a:t>
            </a:r>
          </a:p>
          <a:p>
            <a:r>
              <a:rPr lang="en-US" altLang="ko-KR" sz="1200" dirty="0"/>
              <a:t>                "../media/13.png", "../media/14.png"</a:t>
            </a:r>
          </a:p>
          <a:p>
            <a:r>
              <a:rPr lang="en-US" altLang="ko-KR" sz="1200" dirty="0"/>
              <a:t>            ];</a:t>
            </a:r>
          </a:p>
          <a:p>
            <a:r>
              <a:rPr lang="en-US" altLang="ko-KR" sz="1200" dirty="0"/>
              <a:t>            </a:t>
            </a:r>
            <a:r>
              <a:rPr lang="en-US" altLang="ko-KR" sz="1200" dirty="0" err="1"/>
              <a:t>setInterval</a:t>
            </a:r>
            <a:r>
              <a:rPr lang="en-US" altLang="ko-KR" sz="1200" dirty="0"/>
              <a:t>(function() {</a:t>
            </a:r>
          </a:p>
          <a:p>
            <a:r>
              <a:rPr lang="en-US" altLang="ko-KR" sz="1200" dirty="0"/>
              <a:t>                    image.src = frames[count % frames.length];</a:t>
            </a:r>
          </a:p>
          <a:p>
            <a:r>
              <a:rPr lang="en-US" altLang="ko-KR" sz="1200" dirty="0"/>
              <a:t>                    count = count + 1;</a:t>
            </a:r>
          </a:p>
          <a:p>
            <a:r>
              <a:rPr lang="en-US" altLang="ko-KR" sz="1200" dirty="0"/>
              <a:t>                }, 1000/20); </a:t>
            </a:r>
          </a:p>
          <a:p>
            <a:r>
              <a:rPr lang="en-US" altLang="ko-KR" sz="1200" dirty="0"/>
              <a:t>        };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="" id="image"&gt;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89462" y="3663685"/>
            <a:ext cx="3466407" cy="79193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4355869" y="2409872"/>
            <a:ext cx="1194092" cy="1649782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549961" y="1899764"/>
            <a:ext cx="5846788" cy="102021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setInterval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함수를 주기적으로 실행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image.src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frames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배열에 저장된 이미지를 한번 씩 저장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count %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frames.length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나머지 연산으로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반복함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571" y="3374282"/>
            <a:ext cx="2559936" cy="210787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8372887" y="5515369"/>
            <a:ext cx="455304" cy="30777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gif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89462" y="2401832"/>
            <a:ext cx="3931920" cy="126185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4821382" y="1279326"/>
            <a:ext cx="728579" cy="1753433"/>
          </a:xfrm>
          <a:prstGeom prst="bentConnector3">
            <a:avLst>
              <a:gd name="adj1" fmla="val 11208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549961" y="1071577"/>
            <a:ext cx="2837582" cy="4154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이미지를 배열로 저장</a:t>
            </a:r>
          </a:p>
        </p:txBody>
      </p:sp>
    </p:spTree>
    <p:extLst>
      <p:ext uri="{BB962C8B-B14F-4D97-AF65-F5344CB8AC3E}">
        <p14:creationId xmlns:p14="http://schemas.microsoft.com/office/powerpoint/2010/main" val="2045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332507" y="99687"/>
            <a:ext cx="7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실습 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key  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508" y="884635"/>
            <a:ext cx="4700191" cy="5447645"/>
          </a:xfrm>
          <a:prstGeom prst="rect">
            <a:avLst/>
          </a:prstGeom>
          <a:solidFill>
            <a:srgbClr val="A7C6E5"/>
          </a:solidFill>
        </p:spPr>
        <p:txBody>
          <a:bodyPr wrap="square" numCol="1" rtlCol="0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    &lt;title&gt;Document&lt;/title&gt;</a:t>
            </a:r>
          </a:p>
          <a:p>
            <a:r>
              <a:rPr lang="en-US" altLang="ko-KR" sz="1200" dirty="0"/>
              <a:t>    &lt;script&gt;</a:t>
            </a:r>
          </a:p>
          <a:p>
            <a:r>
              <a:rPr lang="en-US" altLang="ko-KR" sz="1200" dirty="0"/>
              <a:t>        </a:t>
            </a:r>
            <a:r>
              <a:rPr lang="en-US" altLang="ko-KR" sz="1200" dirty="0" err="1"/>
              <a:t>window.onload</a:t>
            </a:r>
            <a:r>
              <a:rPr lang="en-US" altLang="ko-KR" sz="1200" dirty="0"/>
              <a:t> = function() {</a:t>
            </a:r>
          </a:p>
          <a:p>
            <a:r>
              <a:rPr lang="en-US" altLang="ko-KR" sz="1200" dirty="0"/>
              <a:t>            var input_1 = </a:t>
            </a:r>
            <a:r>
              <a:rPr lang="en-US" altLang="ko-KR" sz="1200" dirty="0" err="1"/>
              <a:t>document.querySelectorAll</a:t>
            </a:r>
            <a:r>
              <a:rPr lang="en-US" altLang="ko-KR" sz="1200" dirty="0"/>
              <a:t>("input")[0];</a:t>
            </a:r>
          </a:p>
          <a:p>
            <a:r>
              <a:rPr lang="en-US" altLang="ko-KR" sz="1200" dirty="0"/>
              <a:t>            var input_2 = </a:t>
            </a:r>
            <a:r>
              <a:rPr lang="en-US" altLang="ko-KR" sz="1200" dirty="0" err="1"/>
              <a:t>document.querySelectorAll</a:t>
            </a:r>
            <a:r>
              <a:rPr lang="en-US" altLang="ko-KR" sz="1200" dirty="0"/>
              <a:t>("input")[1];</a:t>
            </a:r>
          </a:p>
          <a:p>
            <a:r>
              <a:rPr lang="en-US" altLang="ko-KR" sz="1200" dirty="0"/>
              <a:t>            </a:t>
            </a:r>
          </a:p>
          <a:p>
            <a:r>
              <a:rPr lang="en-US" altLang="ko-KR" sz="1200" dirty="0"/>
              <a:t>            input_1.onkeydown = function() {</a:t>
            </a:r>
          </a:p>
          <a:p>
            <a:r>
              <a:rPr lang="en-US" altLang="ko-KR" sz="1200" dirty="0"/>
              <a:t>                if(6 &lt;= input_1.value.length) {</a:t>
            </a:r>
          </a:p>
          <a:p>
            <a:r>
              <a:rPr lang="en-US" altLang="ko-KR" sz="1200" dirty="0"/>
              <a:t>                    input_2.focus();</a:t>
            </a:r>
          </a:p>
          <a:p>
            <a:r>
              <a:rPr lang="en-US" altLang="ko-KR" sz="1200" dirty="0"/>
              <a:t>                };</a:t>
            </a:r>
          </a:p>
          <a:p>
            <a:r>
              <a:rPr lang="en-US" altLang="ko-KR" sz="1200" dirty="0"/>
              <a:t>            };</a:t>
            </a:r>
          </a:p>
          <a:p>
            <a:r>
              <a:rPr lang="en-US" altLang="ko-KR" sz="1200" dirty="0"/>
              <a:t>            input_2.onkeydown = function(event) {</a:t>
            </a:r>
          </a:p>
          <a:p>
            <a:r>
              <a:rPr lang="en-US" altLang="ko-KR" sz="1200" dirty="0"/>
              <a:t>                var event = event || </a:t>
            </a:r>
            <a:r>
              <a:rPr lang="en-US" altLang="ko-KR" sz="1200" dirty="0" err="1"/>
              <a:t>window.envent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                if(</a:t>
            </a:r>
            <a:r>
              <a:rPr lang="en-US" altLang="ko-KR" sz="1200" dirty="0" err="1"/>
              <a:t>event.keyCode</a:t>
            </a:r>
            <a:r>
              <a:rPr lang="en-US" altLang="ko-KR" sz="1200" dirty="0"/>
              <a:t> == 8 &amp;&amp; input_2.value.length == 0) {</a:t>
            </a:r>
          </a:p>
          <a:p>
            <a:r>
              <a:rPr lang="en-US" altLang="ko-KR" sz="1200" dirty="0"/>
              <a:t>                    input_1.focus();</a:t>
            </a:r>
          </a:p>
          <a:p>
            <a:r>
              <a:rPr lang="en-US" altLang="ko-KR" sz="1200" dirty="0"/>
              <a:t>                };</a:t>
            </a:r>
          </a:p>
          <a:p>
            <a:r>
              <a:rPr lang="en-US" altLang="ko-KR" sz="1200" dirty="0"/>
              <a:t>            };</a:t>
            </a:r>
          </a:p>
          <a:p>
            <a:r>
              <a:rPr lang="en-US" altLang="ko-KR" sz="1200" dirty="0"/>
              <a:t>        }</a:t>
            </a:r>
          </a:p>
          <a:p>
            <a:r>
              <a:rPr lang="en-US" altLang="ko-KR" sz="1200" dirty="0"/>
              <a:t>    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    &lt;input type="text" </a:t>
            </a:r>
            <a:r>
              <a:rPr lang="en-US" altLang="ko-KR" sz="1200" dirty="0" err="1"/>
              <a:t>maxlength</a:t>
            </a:r>
            <a:r>
              <a:rPr lang="en-US" altLang="ko-KR" sz="1200" dirty="0"/>
              <a:t>="6"&gt;</a:t>
            </a:r>
          </a:p>
          <a:p>
            <a:r>
              <a:rPr lang="en-US" altLang="ko-KR" sz="1200" dirty="0"/>
              <a:t>    &lt;span&gt;&lt;/span&gt;</a:t>
            </a:r>
          </a:p>
          <a:p>
            <a:r>
              <a:rPr lang="en-US" altLang="ko-KR" sz="1200" dirty="0"/>
              <a:t>    &lt;input type="text" </a:t>
            </a:r>
            <a:r>
              <a:rPr lang="en-US" altLang="ko-KR" sz="1200" dirty="0" err="1"/>
              <a:t>maxlength</a:t>
            </a:r>
            <a:r>
              <a:rPr lang="en-US" altLang="ko-KR" sz="1200" dirty="0"/>
              <a:t>="7"&gt;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58750" y="2003000"/>
            <a:ext cx="3680000" cy="44925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4538750" y="1652909"/>
            <a:ext cx="1137595" cy="574719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676345" y="1283577"/>
            <a:ext cx="4890825" cy="73866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querySelectorAll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메소드로 모든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태그를 찾아오고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[0], [1]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추가하여 첫 번째와 두 번째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태그를 구분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285" y="4956884"/>
            <a:ext cx="3044861" cy="100696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034" y="4956884"/>
            <a:ext cx="3020886" cy="100696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58750" y="2563828"/>
            <a:ext cx="2399839" cy="94608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3258589" y="2758543"/>
            <a:ext cx="2417757" cy="278328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676346" y="2227628"/>
            <a:ext cx="5392189" cy="10618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input_1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키보드가 눌리면 함수 실행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input_1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입력된 문자가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 이상이면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input_2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focus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42A284-36F1-43E4-2845-BD025029ED0C}"/>
              </a:ext>
            </a:extLst>
          </p:cNvPr>
          <p:cNvSpPr/>
          <p:nvPr/>
        </p:nvSpPr>
        <p:spPr>
          <a:xfrm>
            <a:off x="858750" y="3509914"/>
            <a:ext cx="4012508" cy="111196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꺾인 연결선 39">
            <a:extLst>
              <a:ext uri="{FF2B5EF4-FFF2-40B4-BE49-F238E27FC236}">
                <a16:creationId xmlns:a16="http://schemas.microsoft.com/office/drawing/2014/main" id="{80DECBB2-B628-FD9C-25FD-2F2548A16377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4871258" y="4065894"/>
            <a:ext cx="805087" cy="1"/>
          </a:xfrm>
          <a:prstGeom prst="bent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976AAF-A4EE-D316-45CD-86D8F4284AAB}"/>
              </a:ext>
            </a:extLst>
          </p:cNvPr>
          <p:cNvSpPr txBox="1"/>
          <p:nvPr/>
        </p:nvSpPr>
        <p:spPr>
          <a:xfrm>
            <a:off x="5676345" y="3534979"/>
            <a:ext cx="5392189" cy="106182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spcCol="43200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input_2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키보드가 눌리면 함수 실행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키코드가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8(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백스페이스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길이가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 없음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input_1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focus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04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9902</TotalTime>
  <Words>1841</Words>
  <Application>Microsoft Office PowerPoint</Application>
  <PresentationFormat>와이드스크린</PresentationFormat>
  <Paragraphs>230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489</cp:revision>
  <dcterms:created xsi:type="dcterms:W3CDTF">2019-12-23T00:32:35Z</dcterms:created>
  <dcterms:modified xsi:type="dcterms:W3CDTF">2022-08-10T11:49:36Z</dcterms:modified>
</cp:coreProperties>
</file>