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391" r:id="rId3"/>
    <p:sldId id="376" r:id="rId4"/>
    <p:sldId id="384" r:id="rId5"/>
    <p:sldId id="381" r:id="rId6"/>
    <p:sldId id="382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4" autoAdjust="0"/>
    <p:restoredTop sz="94179" autoAdjust="0"/>
  </p:normalViewPr>
  <p:slideViewPr>
    <p:cSldViewPr snapToGrid="0" showGuides="1">
      <p:cViewPr varScale="1">
        <p:scale>
          <a:sx n="109" d="100"/>
          <a:sy n="109" d="100"/>
        </p:scale>
        <p:origin x="79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A5421-60E0-45FE-98B5-C1F00FA1171C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6550-54D1-4759-AB85-1A73F6379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50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3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66550-54D1-4759-AB85-1A73F63795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2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700956" y="2490281"/>
            <a:ext cx="4790094" cy="1969770"/>
            <a:chOff x="3700956" y="1767838"/>
            <a:chExt cx="4790094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323728" y="1767838"/>
              <a:ext cx="35445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22-07-19 </a:t>
              </a:r>
              <a:r>
                <a:rPr lang="ko-KR" altLang="en-US" sz="3600" dirty="0">
                  <a:solidFill>
                    <a:schemeClr val="bg1"/>
                  </a:solidFill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700956" y="2537279"/>
              <a:ext cx="47900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7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과제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8" y="2655423"/>
            <a:ext cx="5654224" cy="183512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63" y="934098"/>
            <a:ext cx="5545563" cy="528662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701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 코드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E342D82-F470-9FD1-F86F-78198C343190}"/>
              </a:ext>
            </a:extLst>
          </p:cNvPr>
          <p:cNvSpPr/>
          <p:nvPr/>
        </p:nvSpPr>
        <p:spPr>
          <a:xfrm>
            <a:off x="166256" y="882439"/>
            <a:ext cx="7579767" cy="479739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813E6-7572-BC29-405B-4BB97E43204F}"/>
              </a:ext>
            </a:extLst>
          </p:cNvPr>
          <p:cNvSpPr txBox="1"/>
          <p:nvPr/>
        </p:nvSpPr>
        <p:spPr>
          <a:xfrm>
            <a:off x="332507" y="884643"/>
            <a:ext cx="7413516" cy="4924425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</a:t>
            </a:r>
          </a:p>
          <a:p>
            <a:r>
              <a:rPr lang="en-US" altLang="ko-KR" sz="1600" dirty="0"/>
              <a:t>    &lt;title&gt;</a:t>
            </a:r>
            <a:r>
              <a:rPr lang="en-US" altLang="ko-KR" sz="1600" dirty="0" err="1"/>
              <a:t>Christmas_event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    &lt;style&gt;</a:t>
            </a:r>
          </a:p>
          <a:p>
            <a:r>
              <a:rPr lang="en-US" altLang="ko-KR" sz="1600" dirty="0"/>
              <a:t>        body {background-image: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(../media/background.png); </a:t>
            </a:r>
          </a:p>
          <a:p>
            <a:r>
              <a:rPr lang="en-US" altLang="ko-KR" sz="1600" dirty="0"/>
              <a:t>              background-repeat: no-repeat; font-family: "</a:t>
            </a:r>
            <a:r>
              <a:rPr lang="ko-KR" altLang="en-US" sz="1600" dirty="0"/>
              <a:t>맑은 고딕</a:t>
            </a:r>
            <a:r>
              <a:rPr lang="en-US" altLang="ko-KR" sz="1600" dirty="0"/>
              <a:t>";}</a:t>
            </a:r>
          </a:p>
          <a:p>
            <a:r>
              <a:rPr lang="en-US" altLang="ko-KR" sz="1600" dirty="0"/>
              <a:t>        h2 {color: #ffff00; font-size: 28px; font-weight: normal;}</a:t>
            </a:r>
          </a:p>
          <a:p>
            <a:r>
              <a:rPr lang="en-US" altLang="ko-KR" sz="1600" dirty="0"/>
              <a:t>        p {color: #</a:t>
            </a:r>
            <a:r>
              <a:rPr lang="en-US" altLang="ko-KR" sz="1600" dirty="0" err="1"/>
              <a:t>ffffff</a:t>
            </a:r>
            <a:r>
              <a:rPr lang="en-US" altLang="ko-KR" sz="1600" dirty="0"/>
              <a:t>; font-size: 14px;}</a:t>
            </a:r>
          </a:p>
          <a:p>
            <a:r>
              <a:rPr lang="en-US" altLang="ko-KR" sz="1600" dirty="0"/>
              <a:t>    &lt;/style&gt;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    &lt;h2&gt;2017.12.22 - 2018.1.20&lt;/h2&gt;</a:t>
            </a:r>
          </a:p>
          <a:p>
            <a:r>
              <a:rPr lang="en-US" altLang="ko-KR" sz="1600" dirty="0"/>
              <a:t>    &lt;p&gt;</a:t>
            </a:r>
            <a:r>
              <a:rPr lang="ko-KR" altLang="en-US" sz="1600" dirty="0"/>
              <a:t>겨울을 맞이하여 크리스마스 이벤트를 준비했어요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</a:t>
            </a:r>
            <a:r>
              <a:rPr lang="ko-KR" altLang="en-US" sz="1600" dirty="0"/>
              <a:t>참여하여 다양한 혜택을 받으세요</a:t>
            </a:r>
            <a:r>
              <a:rPr lang="en-US" altLang="ko-KR" sz="1600" dirty="0"/>
              <a:t>.&lt;/p&gt;</a:t>
            </a:r>
          </a:p>
          <a:p>
            <a:r>
              <a:rPr lang="en-US" altLang="ko-KR" sz="1600" dirty="0"/>
              <a:t>   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    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 &lt;a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="#"&gt;&lt;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="../media/button.png"&lt;/a&gt;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102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부분 설명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3" y="1636573"/>
            <a:ext cx="5656937" cy="1096509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32508" y="1655864"/>
            <a:ext cx="5671882" cy="1077218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600" dirty="0"/>
              <a:t>body {background-image: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(../media/background.png); </a:t>
            </a:r>
          </a:p>
          <a:p>
            <a:r>
              <a:rPr lang="en-US" altLang="ko-KR" sz="1600" dirty="0"/>
              <a:t>        background-repeat: no-repeat; font-family: "</a:t>
            </a:r>
            <a:r>
              <a:rPr lang="ko-KR" altLang="en-US" sz="1600" dirty="0"/>
              <a:t>맑은 고딕</a:t>
            </a:r>
            <a:r>
              <a:rPr lang="en-US" altLang="ko-KR" sz="1600" dirty="0"/>
              <a:t>";}</a:t>
            </a:r>
          </a:p>
          <a:p>
            <a:r>
              <a:rPr lang="en-US" altLang="ko-KR" sz="1600" dirty="0"/>
              <a:t>h2 {color: #ffff00; font-size: 28px; font-weight: normal;}</a:t>
            </a:r>
          </a:p>
          <a:p>
            <a:r>
              <a:rPr lang="en-US" altLang="ko-KR" sz="1600" dirty="0"/>
              <a:t>p {color: #</a:t>
            </a:r>
            <a:r>
              <a:rPr lang="en-US" altLang="ko-KR" sz="1600" dirty="0" err="1"/>
              <a:t>ffffff</a:t>
            </a:r>
            <a:r>
              <a:rPr lang="en-US" altLang="ko-KR" sz="1600" dirty="0"/>
              <a:t>; font-size: 14px;}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1638773"/>
            <a:ext cx="5671882" cy="109430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6459263" y="1201893"/>
            <a:ext cx="5319295" cy="198515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body { } : </a:t>
            </a:r>
            <a:r>
              <a:rPr lang="ko-KR" altLang="en-US" sz="1400" dirty="0" smtClean="0"/>
              <a:t>배경이미지의 경로를 지정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 반복을 안함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</a:t>
            </a:r>
            <a:r>
              <a:rPr lang="ko-KR" altLang="en-US" sz="1400" dirty="0" smtClean="0"/>
              <a:t>글씨체는 맑은 고딕으로 설정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h2 { }     : </a:t>
            </a:r>
            <a:r>
              <a:rPr lang="en-US" altLang="ko-KR" sz="1400" dirty="0" smtClean="0"/>
              <a:t>h2</a:t>
            </a:r>
            <a:r>
              <a:rPr lang="ko-KR" altLang="en-US" sz="1400" dirty="0" smtClean="0"/>
              <a:t>태그의 글자 색을 노란색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글자 크기는 </a:t>
            </a:r>
            <a:r>
              <a:rPr lang="en-US" altLang="ko-KR" sz="1400" dirty="0" smtClean="0"/>
              <a:t>28px,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	       </a:t>
            </a:r>
            <a:r>
              <a:rPr lang="ko-KR" altLang="en-US" sz="1400" dirty="0" smtClean="0"/>
              <a:t>두께는 일반으로 설정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p { }       : </a:t>
            </a:r>
            <a:r>
              <a:rPr lang="ko-KR" altLang="en-US" sz="1400" dirty="0" smtClean="0"/>
              <a:t>글자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색을 흰색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글자 크기는 </a:t>
            </a:r>
            <a:r>
              <a:rPr lang="en-US" altLang="ko-KR" sz="1400" dirty="0" smtClean="0"/>
              <a:t>14px</a:t>
            </a:r>
            <a:r>
              <a:rPr lang="ko-KR" altLang="en-US" sz="1400" dirty="0" smtClean="0"/>
              <a:t>로 설정</a:t>
            </a:r>
            <a:endParaRPr lang="ko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004390" y="2185928"/>
            <a:ext cx="454873" cy="854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BFFF0C7D-BE62-F141-169C-CE7A511E1DCC}"/>
              </a:ext>
            </a:extLst>
          </p:cNvPr>
          <p:cNvSpPr/>
          <p:nvPr/>
        </p:nvSpPr>
        <p:spPr>
          <a:xfrm>
            <a:off x="347454" y="3966512"/>
            <a:ext cx="5578562" cy="1621962"/>
          </a:xfrm>
          <a:prstGeom prst="roundRect">
            <a:avLst>
              <a:gd name="adj" fmla="val 57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1543E-BAFA-CC96-8DA5-BC40A10F5D08}"/>
              </a:ext>
            </a:extLst>
          </p:cNvPr>
          <p:cNvSpPr txBox="1"/>
          <p:nvPr/>
        </p:nvSpPr>
        <p:spPr>
          <a:xfrm>
            <a:off x="347454" y="3961617"/>
            <a:ext cx="5578562" cy="1569660"/>
          </a:xfrm>
          <a:prstGeom prst="rect">
            <a:avLst/>
          </a:prstGeom>
          <a:noFill/>
        </p:spPr>
        <p:txBody>
          <a:bodyPr wrap="square" numCol="1" spcCol="360000" rtlCol="0">
            <a:spAutoFit/>
          </a:bodyPr>
          <a:lstStyle/>
          <a:p>
            <a:r>
              <a:rPr lang="en-US" altLang="ko-KR" sz="1600" dirty="0"/>
              <a:t>&lt;h2&gt;2017.12.22 - 2018.1.20&lt;/h2&gt;</a:t>
            </a:r>
          </a:p>
          <a:p>
            <a:r>
              <a:rPr lang="en-US" altLang="ko-KR" sz="1600" dirty="0"/>
              <a:t>&lt;p&gt;</a:t>
            </a:r>
            <a:r>
              <a:rPr lang="ko-KR" altLang="en-US" sz="1600" dirty="0"/>
              <a:t>겨울을 맞이하여 크리스마스 이벤트를 준비했어요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ko-KR" altLang="en-US" sz="1600" dirty="0"/>
              <a:t>참여하여 다양한 혜택을 받으세요</a:t>
            </a:r>
            <a:r>
              <a:rPr lang="en-US" altLang="ko-KR" sz="1600" dirty="0"/>
              <a:t>.&lt;/p&gt;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;&amp;</a:t>
            </a:r>
            <a:r>
              <a:rPr lang="en-US" altLang="ko-KR" sz="1600" dirty="0" err="1"/>
              <a:t>nbsp</a:t>
            </a:r>
            <a:r>
              <a:rPr lang="en-US" altLang="ko-KR" sz="1600" dirty="0"/>
              <a:t>;</a:t>
            </a:r>
            <a:r>
              <a:rPr lang="ko-KR" altLang="en-US" sz="1600" dirty="0"/>
              <a:t> </a:t>
            </a:r>
            <a:r>
              <a:rPr lang="en-US" altLang="ko-KR" sz="1600" dirty="0"/>
              <a:t>&lt;a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href</a:t>
            </a:r>
            <a:r>
              <a:rPr lang="en-US" altLang="ko-KR" sz="1600" dirty="0"/>
              <a:t>="#"&gt;&lt;</a:t>
            </a:r>
            <a:r>
              <a:rPr lang="en-US" altLang="ko-KR" sz="1600" dirty="0" err="1"/>
              <a:t>img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="../media/button.png"&lt;/a&gt;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2E20E0-B864-0C35-0EAD-1D7FFC8D8463}"/>
              </a:ext>
            </a:extLst>
          </p:cNvPr>
          <p:cNvSpPr/>
          <p:nvPr/>
        </p:nvSpPr>
        <p:spPr>
          <a:xfrm>
            <a:off x="332508" y="3968711"/>
            <a:ext cx="5593507" cy="161976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8889A-056B-94A9-C36D-F76ECA135BD2}"/>
              </a:ext>
            </a:extLst>
          </p:cNvPr>
          <p:cNvSpPr txBox="1"/>
          <p:nvPr/>
        </p:nvSpPr>
        <p:spPr>
          <a:xfrm>
            <a:off x="6096000" y="3715664"/>
            <a:ext cx="5810398" cy="212365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</a:t>
            </a:r>
            <a:r>
              <a:rPr lang="en-US" altLang="ko-KR" b="1" dirty="0" smtClean="0"/>
              <a:t>h2&gt; </a:t>
            </a:r>
            <a:r>
              <a:rPr lang="ko-KR" altLang="en-US" sz="1600" dirty="0"/>
              <a:t>태그</a:t>
            </a:r>
            <a:r>
              <a:rPr lang="ko-KR" altLang="en-US" dirty="0"/>
              <a:t>는 </a:t>
            </a:r>
            <a:r>
              <a:rPr lang="en-US" altLang="ko-KR" sz="1600" dirty="0" smtClean="0"/>
              <a:t>h2 { }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스타일 적용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/>
              <a:t>&lt;</a:t>
            </a:r>
            <a:r>
              <a:rPr lang="en-US" altLang="ko-KR" b="1" dirty="0" smtClean="0"/>
              <a:t>p&gt; </a:t>
            </a:r>
            <a:r>
              <a:rPr lang="ko-KR" altLang="en-US" sz="1600" dirty="0"/>
              <a:t>태그는 </a:t>
            </a:r>
            <a:r>
              <a:rPr lang="en-US" altLang="ko-KR" sz="1600" dirty="0" smtClean="0"/>
              <a:t>p { }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스타일 적용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&amp;</a:t>
            </a:r>
            <a:r>
              <a:rPr lang="en-US" altLang="ko-KR" b="1" dirty="0" err="1" smtClean="0"/>
              <a:t>nbsp</a:t>
            </a:r>
            <a:r>
              <a:rPr lang="en-US" altLang="ko-KR" b="1" dirty="0" smtClean="0"/>
              <a:t>;</a:t>
            </a:r>
            <a:r>
              <a:rPr lang="ko-KR" altLang="en-US" sz="1600" dirty="0" smtClean="0"/>
              <a:t>를 사용하여 띄어쓰기 효과 적용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&lt;a&gt;</a:t>
            </a:r>
            <a:r>
              <a:rPr lang="ko-KR" altLang="en-US" sz="1600" dirty="0" smtClean="0"/>
              <a:t>태그를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사용하여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이모티콘 무료받기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이미지를 누르면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    링크로 이동되도록 설정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036EAC-1100-73AB-A816-990DDA409D0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5926015" y="4777493"/>
            <a:ext cx="169985" cy="11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485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99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화면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1044669"/>
            <a:ext cx="6293094" cy="505663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0988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9288C9-17BC-B318-D20D-97EA3483F9CC}"/>
              </a:ext>
            </a:extLst>
          </p:cNvPr>
          <p:cNvSpPr txBox="1"/>
          <p:nvPr/>
        </p:nvSpPr>
        <p:spPr>
          <a:xfrm>
            <a:off x="332508" y="1660418"/>
            <a:ext cx="8468592" cy="236988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2000" b="1" dirty="0"/>
              <a:t>font-family: “</a:t>
            </a:r>
            <a:r>
              <a:rPr lang="ko-KR" altLang="en-US" sz="2000" b="1" dirty="0"/>
              <a:t>맑은 고딕</a:t>
            </a:r>
            <a:r>
              <a:rPr lang="en-US" altLang="ko-KR" sz="2000" b="1" dirty="0"/>
              <a:t>” </a:t>
            </a:r>
            <a:r>
              <a:rPr lang="ko-KR" altLang="en-US" dirty="0"/>
              <a:t>에서 </a:t>
            </a:r>
            <a:endParaRPr lang="en-US" altLang="ko-KR" dirty="0"/>
          </a:p>
          <a:p>
            <a:pPr algn="l">
              <a:lnSpc>
                <a:spcPct val="200000"/>
              </a:lnSpc>
            </a:pPr>
            <a:r>
              <a:rPr lang="ko-KR" altLang="en-US" i="0" dirty="0">
                <a:effectLst/>
                <a:latin typeface="notokr"/>
              </a:rPr>
              <a:t>맑은 고딕 글꼴이 적용이 안되었다</a:t>
            </a:r>
            <a:r>
              <a:rPr lang="en-US" altLang="ko-KR" i="0" dirty="0">
                <a:effectLst/>
                <a:latin typeface="notok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dirty="0">
                <a:latin typeface="notokr"/>
              </a:rPr>
              <a:t>이 문제는 </a:t>
            </a:r>
            <a:r>
              <a:rPr lang="en-US" altLang="ko-KR" dirty="0">
                <a:latin typeface="notokr"/>
              </a:rPr>
              <a:t>font-</a:t>
            </a:r>
            <a:r>
              <a:rPr lang="en-US" altLang="ko-KR" dirty="0" err="1">
                <a:latin typeface="notokr"/>
              </a:rPr>
              <a:t>famil</a:t>
            </a:r>
            <a:r>
              <a:rPr lang="ko-KR" altLang="en-US" dirty="0">
                <a:latin typeface="notokr"/>
              </a:rPr>
              <a:t>의 기본 글꼴에 맑은 고딕 글꼴이 없기 때문에</a:t>
            </a:r>
            <a:r>
              <a:rPr lang="en-US" altLang="ko-KR" dirty="0">
                <a:latin typeface="notokr"/>
              </a:rPr>
              <a:t> </a:t>
            </a:r>
            <a:r>
              <a:rPr lang="ko-KR" altLang="en-US" dirty="0">
                <a:latin typeface="notokr"/>
              </a:rPr>
              <a:t>발생하였다</a:t>
            </a:r>
            <a:r>
              <a:rPr lang="en-US" altLang="ko-KR" dirty="0">
                <a:latin typeface="notokr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dirty="0">
                <a:latin typeface="notokr"/>
              </a:rPr>
              <a:t>이를 해결하기 위해서는 외부에서 글꼴을 받아오면 해결이 가능하다</a:t>
            </a:r>
            <a:r>
              <a:rPr lang="en-US" altLang="ko-KR" dirty="0">
                <a:latin typeface="notokr"/>
              </a:rPr>
              <a:t>.</a:t>
            </a:r>
            <a:endParaRPr lang="en-US" altLang="ko-KR" sz="2400" b="1" i="0" dirty="0">
              <a:effectLst/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B75FC5-07E4-E907-595B-E8DB393884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207</Words>
  <Application>Microsoft Office PowerPoint</Application>
  <PresentationFormat>와이드스크린</PresentationFormat>
  <Paragraphs>52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notokr</vt:lpstr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hi-guro</cp:lastModifiedBy>
  <cp:revision>137</cp:revision>
  <dcterms:created xsi:type="dcterms:W3CDTF">2019-12-23T00:32:35Z</dcterms:created>
  <dcterms:modified xsi:type="dcterms:W3CDTF">2022-07-20T06:50:27Z</dcterms:modified>
</cp:coreProperties>
</file>