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2" r:id="rId2"/>
    <p:sldId id="478" r:id="rId3"/>
    <p:sldId id="533" r:id="rId4"/>
    <p:sldId id="536" r:id="rId5"/>
    <p:sldId id="541" r:id="rId6"/>
    <p:sldId id="546" r:id="rId7"/>
    <p:sldId id="542" r:id="rId8"/>
    <p:sldId id="547" r:id="rId9"/>
    <p:sldId id="535" r:id="rId10"/>
    <p:sldId id="539" r:id="rId11"/>
    <p:sldId id="543" r:id="rId12"/>
    <p:sldId id="545" r:id="rId13"/>
    <p:sldId id="25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1282B0"/>
    <a:srgbClr val="2600B0"/>
    <a:srgbClr val="C3B171"/>
    <a:srgbClr val="7030A0"/>
    <a:srgbClr val="A7C6E5"/>
    <a:srgbClr val="FFFFFF"/>
    <a:srgbClr val="FFCCCC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0" autoAdjust="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605E-4EE3-44BB-B612-5F80701AE4C5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71211-A1FF-4825-87AD-47D41544B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7" y="2490281"/>
            <a:ext cx="3296095" cy="1969770"/>
            <a:chOff x="4447957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221108_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5147204" y="2537279"/>
              <a:ext cx="189763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 Map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클래스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HashMap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9C9D1F-7C47-C190-8D5F-2583CDF33744}"/>
              </a:ext>
            </a:extLst>
          </p:cNvPr>
          <p:cNvSpPr/>
          <p:nvPr/>
        </p:nvSpPr>
        <p:spPr>
          <a:xfrm>
            <a:off x="415635" y="956173"/>
            <a:ext cx="827947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클래스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HashMap&lt;E&gt;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HashMap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역시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알고리즘을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하기 때문에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속도가 매우 빠르다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중복된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로는 값을 저장할 수 없지만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값을 다른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로는 저장할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메서드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 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containsKey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(Object key)		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전달된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키의 포함 여부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반환함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 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containsValue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(Object value)		: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전달된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값에 해당하는 키의 포함 여부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반환함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 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remove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(Object key, Object value)	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값에 대응하는 특정 키를 제거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 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replace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(K key, V oldValue, V newValue)	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값에 대응하는 전달된 키의 값을 새로운 값으로 대체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(Object key)			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전달된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키에 대응하는 값을 반환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키가 없으면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isEmpty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맵이 비어 있는지 여부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반환함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Set&lt;K&gt; 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keySet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맵에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저장된 키로 만들어진 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반환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(K key, V value)			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전달된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키에 대응하는 값을 저장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remove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(Object key)			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전달된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키에 대응하는 요소를 제거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replace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(K key, V value)		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전달된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키에 대응하는 값을 특정 값으로 변경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size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	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맵에 저장된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개수를 반환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29645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8753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2.1.1 Map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클래스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HashMap(1)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15633" y="956172"/>
            <a:ext cx="5557327" cy="517064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map;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java.util.HashMap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java.util.Iterator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java.util.Map.Entry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HashMapEx01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HashMap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Integer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hashMap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HashMap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Integer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&gt;();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요소 추가</a:t>
            </a:r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pPr lvl="1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hashMap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하나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hashMap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둘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hashMap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셋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hashMap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하나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hashMap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요소 개수 출력</a:t>
            </a:r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pPr lvl="1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요소 개수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hashMap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</a:t>
            </a:r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- </a:t>
            </a:r>
            <a:r>
              <a:rPr lang="ko-KR" altLang="en-US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저장된 </a:t>
            </a:r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</a:t>
            </a:r>
            <a:r>
              <a:rPr lang="ko-KR" altLang="en-US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들의 집합 출력</a:t>
            </a:r>
          </a:p>
          <a:p>
            <a:pPr lvl="1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저장된 모든 요소의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hashMap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</a:t>
            </a:r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- </a:t>
            </a:r>
            <a:r>
              <a:rPr lang="ko-KR" altLang="en-US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특정 </a:t>
            </a:r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</a:t>
            </a:r>
            <a:r>
              <a:rPr lang="ko-KR" altLang="en-US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</a:t>
            </a:r>
            <a:r>
              <a:rPr lang="ko-KR" altLang="en-US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</a:t>
            </a:r>
          </a:p>
          <a:p>
            <a:pPr lvl="1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</a:t>
            </a:r>
            <a:r>
              <a:rPr lang="en-US" altLang="ko-KR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nkey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하나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요소의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hashMap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하나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1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"key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셋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요소의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hashMap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셋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1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"key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넷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요소의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hashMap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넷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</a:t>
            </a:r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- </a:t>
            </a:r>
            <a:r>
              <a:rPr lang="ko-KR" altLang="en-US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모든 </a:t>
            </a:r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</a:t>
            </a:r>
            <a:r>
              <a:rPr lang="ko-KR" altLang="en-US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</a:t>
            </a:r>
            <a:r>
              <a:rPr lang="ko-KR" altLang="en-US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</a:t>
            </a:r>
          </a:p>
          <a:p>
            <a:pPr lvl="1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저장된 모든 요소의 키 출력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hashMap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pPr lvl="1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"key : %S, value : %d\n"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hashMap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24778C-91C7-068B-07AF-C45DF0AF9B45}"/>
              </a:ext>
            </a:extLst>
          </p:cNvPr>
          <p:cNvSpPr/>
          <p:nvPr/>
        </p:nvSpPr>
        <p:spPr>
          <a:xfrm>
            <a:off x="936524" y="2520075"/>
            <a:ext cx="1546617" cy="96974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연결선: 꺾임 37">
            <a:extLst>
              <a:ext uri="{FF2B5EF4-FFF2-40B4-BE49-F238E27FC236}">
                <a16:creationId xmlns:a16="http://schemas.microsoft.com/office/drawing/2014/main" id="{308333EF-1854-D461-E7D4-8E2C15197F5C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2483141" y="1856065"/>
            <a:ext cx="3679971" cy="1148883"/>
          </a:xfrm>
          <a:prstGeom prst="bentConnector3">
            <a:avLst>
              <a:gd name="adj1" fmla="val 5228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905066-336E-7068-FA32-D84BCE3D4DB1}"/>
              </a:ext>
            </a:extLst>
          </p:cNvPr>
          <p:cNvSpPr/>
          <p:nvPr/>
        </p:nvSpPr>
        <p:spPr>
          <a:xfrm>
            <a:off x="6163112" y="1550757"/>
            <a:ext cx="5818252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hashMap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중복을 허용하지 않고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value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중복을 허용하므로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(“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”, 1)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중복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저장되지 않고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(“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”, 1)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저장됨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4433E-89CA-2DCA-94F2-F3831EA8CFB8}"/>
              </a:ext>
            </a:extLst>
          </p:cNvPr>
          <p:cNvSpPr/>
          <p:nvPr/>
        </p:nvSpPr>
        <p:spPr>
          <a:xfrm>
            <a:off x="936524" y="4044777"/>
            <a:ext cx="3761311" cy="50788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연결선: 꺾임 37">
            <a:extLst>
              <a:ext uri="{FF2B5EF4-FFF2-40B4-BE49-F238E27FC236}">
                <a16:creationId xmlns:a16="http://schemas.microsoft.com/office/drawing/2014/main" id="{501B8A1F-B486-E6D8-0BB1-BB5BBDB57026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4697835" y="2521397"/>
            <a:ext cx="1465277" cy="1777323"/>
          </a:xfrm>
          <a:prstGeom prst="bentConnector3">
            <a:avLst>
              <a:gd name="adj1" fmla="val 4599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156201-6DCD-6551-0C01-91F9CEBB4687}"/>
              </a:ext>
            </a:extLst>
          </p:cNvPr>
          <p:cNvSpPr/>
          <p:nvPr/>
        </p:nvSpPr>
        <p:spPr>
          <a:xfrm>
            <a:off x="6163112" y="2354588"/>
            <a:ext cx="581825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keySet(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저장되어 있는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요소의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객체로 반환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8" name="포인트가 5개인 별 2">
            <a:extLst>
              <a:ext uri="{FF2B5EF4-FFF2-40B4-BE49-F238E27FC236}">
                <a16:creationId xmlns:a16="http://schemas.microsoft.com/office/drawing/2014/main" id="{22F5FBC8-867E-A027-AC41-132D747A5ACC}"/>
              </a:ext>
            </a:extLst>
          </p:cNvPr>
          <p:cNvSpPr/>
          <p:nvPr/>
        </p:nvSpPr>
        <p:spPr>
          <a:xfrm>
            <a:off x="11490368" y="2399715"/>
            <a:ext cx="249382" cy="24938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A08BF5-736B-FCF0-C254-20570771DE70}"/>
              </a:ext>
            </a:extLst>
          </p:cNvPr>
          <p:cNvSpPr/>
          <p:nvPr/>
        </p:nvSpPr>
        <p:spPr>
          <a:xfrm>
            <a:off x="944913" y="4647119"/>
            <a:ext cx="4944159" cy="62116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연결선: 꺾임 37">
            <a:extLst>
              <a:ext uri="{FF2B5EF4-FFF2-40B4-BE49-F238E27FC236}">
                <a16:creationId xmlns:a16="http://schemas.microsoft.com/office/drawing/2014/main" id="{CED67955-F2B0-839A-7955-206A3C74AA32}"/>
              </a:ext>
            </a:extLst>
          </p:cNvPr>
          <p:cNvCxnSpPr>
            <a:cxnSpLocks/>
            <a:endCxn id="21" idx="1"/>
          </p:cNvCxnSpPr>
          <p:nvPr/>
        </p:nvCxnSpPr>
        <p:spPr>
          <a:xfrm rot="5400000" flipH="1" flipV="1">
            <a:off x="5183276" y="3667283"/>
            <a:ext cx="1460530" cy="499142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D4A0AA-DD61-1DA2-1E70-4E5675071AE0}"/>
              </a:ext>
            </a:extLst>
          </p:cNvPr>
          <p:cNvSpPr/>
          <p:nvPr/>
        </p:nvSpPr>
        <p:spPr>
          <a:xfrm>
            <a:off x="6163112" y="2881281"/>
            <a:ext cx="6028888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매개변수로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입력하면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대응하는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반환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없을 경우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반환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468734-D7EC-F239-426F-95E1C284542A}"/>
              </a:ext>
            </a:extLst>
          </p:cNvPr>
          <p:cNvSpPr/>
          <p:nvPr/>
        </p:nvSpPr>
        <p:spPr>
          <a:xfrm>
            <a:off x="936523" y="5414929"/>
            <a:ext cx="4759601" cy="62116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연결선: 꺾임 37">
            <a:extLst>
              <a:ext uri="{FF2B5EF4-FFF2-40B4-BE49-F238E27FC236}">
                <a16:creationId xmlns:a16="http://schemas.microsoft.com/office/drawing/2014/main" id="{2FE579EC-D13A-9FE5-7B89-46CE8668653E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5696124" y="3990420"/>
            <a:ext cx="466988" cy="1735093"/>
          </a:xfrm>
          <a:prstGeom prst="bentConnector3">
            <a:avLst>
              <a:gd name="adj1" fmla="val 6976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E45684-9F53-F0B0-E224-D5FA9D840E90}"/>
              </a:ext>
            </a:extLst>
          </p:cNvPr>
          <p:cNvSpPr/>
          <p:nvPr/>
        </p:nvSpPr>
        <p:spPr>
          <a:xfrm>
            <a:off x="6163112" y="3685112"/>
            <a:ext cx="5818252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keySet(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객체로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하므로 향상된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사용 가능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향상된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변수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출력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A19E955-345D-B2B9-09D7-6B5CB5828AE0}"/>
              </a:ext>
            </a:extLst>
          </p:cNvPr>
          <p:cNvCxnSpPr>
            <a:cxnSpLocks/>
          </p:cNvCxnSpPr>
          <p:nvPr/>
        </p:nvCxnSpPr>
        <p:spPr>
          <a:xfrm>
            <a:off x="10385571" y="2652069"/>
            <a:ext cx="11047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17B06E07-5956-4F1B-4340-E1A8C5F4A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997" y="4503771"/>
            <a:ext cx="1660110" cy="161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0714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8744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2.1.1 Map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클래스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HashMap(2)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15634" y="956173"/>
            <a:ext cx="5532160" cy="517064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요소 추가</a:t>
            </a:r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pPr lvl="1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hashMap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둘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222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key :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둘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value : 222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요소 추가 후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"&lt;&lt; entrySet()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으로 모든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key, value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Entry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Integer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entry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hashMap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u="sng" dirty="0" err="1">
                <a:solidFill>
                  <a:srgbClr val="6FC5E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entrySet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 </a:t>
            </a:r>
          </a:p>
          <a:p>
            <a:pPr lvl="1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"key : %S, value : %d\n"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entry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getKey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(),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entry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getValue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수정</a:t>
            </a:r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</a:p>
          <a:p>
            <a:pPr lvl="1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hashMap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replace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하나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수정 후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모든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key, value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Entry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Integer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hashMap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entrySet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hasNext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 {</a:t>
            </a:r>
          </a:p>
          <a:p>
            <a:pPr lvl="2"/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Entry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Integer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entry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next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"key : %S, value : %d\n"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entry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getKey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(),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entry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getValue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hashMap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hasNext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 {</a:t>
            </a: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next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"key : %S, value : %d\n"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hashMap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삭제</a:t>
            </a:r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</a:p>
          <a:p>
            <a:pPr lvl="1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hashMap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remove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하나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키가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하나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요소 값 삭제 후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hashMap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"key : %S, value : %d\n"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hashMap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4B6C27-B1BF-B8BE-FAC2-A30C5AA8DD34}"/>
              </a:ext>
            </a:extLst>
          </p:cNvPr>
          <p:cNvSpPr/>
          <p:nvPr/>
        </p:nvSpPr>
        <p:spPr>
          <a:xfrm>
            <a:off x="911356" y="1141096"/>
            <a:ext cx="1555007" cy="18436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D82EE5-EFD1-65F9-7B09-6B0D35A9942E}"/>
              </a:ext>
            </a:extLst>
          </p:cNvPr>
          <p:cNvSpPr/>
          <p:nvPr/>
        </p:nvSpPr>
        <p:spPr>
          <a:xfrm>
            <a:off x="6151929" y="1086301"/>
            <a:ext cx="59477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다르지만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같은 요소를 추가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value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덮어쓴다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39E738-02E3-02FB-0B86-E709468E9153}"/>
              </a:ext>
            </a:extLst>
          </p:cNvPr>
          <p:cNvSpPr/>
          <p:nvPr/>
        </p:nvSpPr>
        <p:spPr>
          <a:xfrm>
            <a:off x="911356" y="1448341"/>
            <a:ext cx="5036438" cy="64051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94E0E2-902D-28FA-631D-46A6AD1BDD66}"/>
              </a:ext>
            </a:extLst>
          </p:cNvPr>
          <p:cNvSpPr/>
          <p:nvPr/>
        </p:nvSpPr>
        <p:spPr>
          <a:xfrm>
            <a:off x="6151929" y="1505733"/>
            <a:ext cx="5947793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entrySet(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Entry&lt;String, Integer&gt;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타입으로 반환함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따라서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Entry&lt;String, Integer&gt;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향상된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Entry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getKey(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getValue(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ABE2D0-098A-131D-AB7F-CC496F77A194}"/>
              </a:ext>
            </a:extLst>
          </p:cNvPr>
          <p:cNvSpPr/>
          <p:nvPr/>
        </p:nvSpPr>
        <p:spPr>
          <a:xfrm>
            <a:off x="6151929" y="2571308"/>
            <a:ext cx="59477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replace(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대응하는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FFD35C-17C0-E8CF-B17C-7937BB223929}"/>
              </a:ext>
            </a:extLst>
          </p:cNvPr>
          <p:cNvSpPr/>
          <p:nvPr/>
        </p:nvSpPr>
        <p:spPr>
          <a:xfrm>
            <a:off x="911356" y="2371905"/>
            <a:ext cx="1932512" cy="16152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7D0CDE-A9DA-478B-41B6-85FE92838BDD}"/>
              </a:ext>
            </a:extLst>
          </p:cNvPr>
          <p:cNvSpPr/>
          <p:nvPr/>
        </p:nvSpPr>
        <p:spPr>
          <a:xfrm>
            <a:off x="6151927" y="3041911"/>
            <a:ext cx="5785607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iterator(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메서드가 구현되어 있지 않다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entrySet(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객체로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하므로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iterator(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getKey(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getValue(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출력한다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E8F87E2-E3F6-4F07-CDFF-57D66FA6B357}"/>
              </a:ext>
            </a:extLst>
          </p:cNvPr>
          <p:cNvSpPr/>
          <p:nvPr/>
        </p:nvSpPr>
        <p:spPr>
          <a:xfrm>
            <a:off x="911355" y="2682993"/>
            <a:ext cx="4524711" cy="106791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7375859-8721-CC81-ED3E-E47B7E373100}"/>
              </a:ext>
            </a:extLst>
          </p:cNvPr>
          <p:cNvSpPr/>
          <p:nvPr/>
        </p:nvSpPr>
        <p:spPr>
          <a:xfrm>
            <a:off x="6151929" y="4112810"/>
            <a:ext cx="5947793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keySet(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객체로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하므로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iterator(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key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next(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value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메서드를 사용하여 출력한다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051554C-2093-4744-2E0C-989A586D21FD}"/>
              </a:ext>
            </a:extLst>
          </p:cNvPr>
          <p:cNvSpPr/>
          <p:nvPr/>
        </p:nvSpPr>
        <p:spPr>
          <a:xfrm>
            <a:off x="911356" y="3893524"/>
            <a:ext cx="4784770" cy="76387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연결선: 꺾임 37">
            <a:extLst>
              <a:ext uri="{FF2B5EF4-FFF2-40B4-BE49-F238E27FC236}">
                <a16:creationId xmlns:a16="http://schemas.microsoft.com/office/drawing/2014/main" id="{49615ED8-AEFE-98DA-ED2F-C145B45263F1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2466363" y="5042603"/>
            <a:ext cx="3685565" cy="260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F9677C9-660A-3533-02B8-CE578675C778}"/>
              </a:ext>
            </a:extLst>
          </p:cNvPr>
          <p:cNvSpPr/>
          <p:nvPr/>
        </p:nvSpPr>
        <p:spPr>
          <a:xfrm>
            <a:off x="6151928" y="4906711"/>
            <a:ext cx="59477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remove(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요소를 제거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6552501-03A6-F282-7DD7-779183093DD0}"/>
              </a:ext>
            </a:extLst>
          </p:cNvPr>
          <p:cNvSpPr/>
          <p:nvPr/>
        </p:nvSpPr>
        <p:spPr>
          <a:xfrm>
            <a:off x="911356" y="4964158"/>
            <a:ext cx="1555007" cy="15689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E68C551-5E24-C3EC-33E2-3B6D8A14DE99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2466363" y="1224801"/>
            <a:ext cx="3685566" cy="84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37">
            <a:extLst>
              <a:ext uri="{FF2B5EF4-FFF2-40B4-BE49-F238E27FC236}">
                <a16:creationId xmlns:a16="http://schemas.microsoft.com/office/drawing/2014/main" id="{29ED6105-8047-E86E-8FDE-D8CD74EC5FE2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5947794" y="1768600"/>
            <a:ext cx="204135" cy="18094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37">
            <a:extLst>
              <a:ext uri="{FF2B5EF4-FFF2-40B4-BE49-F238E27FC236}">
                <a16:creationId xmlns:a16="http://schemas.microsoft.com/office/drawing/2014/main" id="{47419365-44AC-7F4C-7B59-E3648D343464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2843868" y="2452668"/>
            <a:ext cx="3308061" cy="257140"/>
          </a:xfrm>
          <a:prstGeom prst="bentConnector3">
            <a:avLst>
              <a:gd name="adj1" fmla="val 8626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37">
            <a:extLst>
              <a:ext uri="{FF2B5EF4-FFF2-40B4-BE49-F238E27FC236}">
                <a16:creationId xmlns:a16="http://schemas.microsoft.com/office/drawing/2014/main" id="{B8F899DE-FF99-FBFF-AFA5-CB4E5536966B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5436066" y="3216952"/>
            <a:ext cx="715861" cy="26876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37">
            <a:extLst>
              <a:ext uri="{FF2B5EF4-FFF2-40B4-BE49-F238E27FC236}">
                <a16:creationId xmlns:a16="http://schemas.microsoft.com/office/drawing/2014/main" id="{052BD759-EFA8-EAA3-EF7A-2950E717056F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>
            <a:off x="5696126" y="4275463"/>
            <a:ext cx="455803" cy="14265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그림 140">
            <a:extLst>
              <a:ext uri="{FF2B5EF4-FFF2-40B4-BE49-F238E27FC236}">
                <a16:creationId xmlns:a16="http://schemas.microsoft.com/office/drawing/2014/main" id="{A2A557E2-E1D6-997E-3E71-1A8BC072A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927" y="5344029"/>
            <a:ext cx="34385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8524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8406" y="875239"/>
            <a:ext cx="5392190" cy="5375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클래스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HashSet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클래스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HashMap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Set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클래스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56173"/>
            <a:ext cx="725701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클래스의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 순서를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기억하지 않고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요소에 대한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중복을 허용하지 않는다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메서드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 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 e)		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집합에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전달된 요소를 추가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 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contains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(Object o)	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전달된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포함 여부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반환함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 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equal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s(Object o)	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전달된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객체와 일치 여부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반환함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 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isEmpty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집합이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비어 있는지 여부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반환함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Iterator&lt;E&gt; 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iterator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집합의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반복자를 반환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(list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사용법 동일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 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remove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(Object o)	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전달된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제거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 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저장된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요소의 총 개수를 반환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Object[] 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toArray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: 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Object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타입의 배열로 반환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Set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클래스는 순서가 없으므로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index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사용하는 메서드는 사용할 수 없다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※</a:t>
            </a:r>
          </a:p>
        </p:txBody>
      </p:sp>
    </p:spTree>
    <p:extLst>
      <p:ext uri="{BB962C8B-B14F-4D97-AF65-F5344CB8AC3E}">
        <p14:creationId xmlns:p14="http://schemas.microsoft.com/office/powerpoint/2010/main" val="285789335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 Set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클래스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HashSet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C9D1F-7C47-C190-8D5F-2583CDF33744}"/>
              </a:ext>
            </a:extLst>
          </p:cNvPr>
          <p:cNvSpPr/>
          <p:nvPr/>
        </p:nvSpPr>
        <p:spPr>
          <a:xfrm>
            <a:off x="415634" y="956173"/>
            <a:ext cx="9759143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클래스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HashSet&lt;E&gt;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HashSet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(hash)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속도가 매우 빠르다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요소를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순서와 상관없이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저장하고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중복된 값은 저장하지 않는다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add( 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메서드로 요소를 추가할 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hashCode( )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equals( )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중복된 요소가 있는지 확인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중복된 요소를 저장하지 않기 위해서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hashCode( )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equals( )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적절하게 오버라이딩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해줘야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해시 알고리즘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포인트가 5개인 별 2"/>
          <p:cNvSpPr/>
          <p:nvPr/>
        </p:nvSpPr>
        <p:spPr>
          <a:xfrm>
            <a:off x="9925395" y="2681506"/>
            <a:ext cx="249382" cy="24938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1396538" y="2957579"/>
            <a:ext cx="85036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/>
          <p:cNvGrpSpPr/>
          <p:nvPr/>
        </p:nvGrpSpPr>
        <p:grpSpPr>
          <a:xfrm>
            <a:off x="556951" y="3741551"/>
            <a:ext cx="4555416" cy="2532265"/>
            <a:chOff x="832362" y="3651041"/>
            <a:chExt cx="4555416" cy="2532265"/>
          </a:xfrm>
        </p:grpSpPr>
        <p:grpSp>
          <p:nvGrpSpPr>
            <p:cNvPr id="47" name="그룹 46"/>
            <p:cNvGrpSpPr/>
            <p:nvPr/>
          </p:nvGrpSpPr>
          <p:grpSpPr>
            <a:xfrm>
              <a:off x="2143024" y="3651041"/>
              <a:ext cx="868364" cy="2517878"/>
              <a:chOff x="3151713" y="3462889"/>
              <a:chExt cx="868364" cy="251787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A8FB6AE-44D7-D5DB-98BF-EA8D5A62DBB0}"/>
                  </a:ext>
                </a:extLst>
              </p:cNvPr>
              <p:cNvSpPr/>
              <p:nvPr/>
            </p:nvSpPr>
            <p:spPr>
              <a:xfrm>
                <a:off x="3151713" y="3462889"/>
                <a:ext cx="868364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1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해시 함수</a:t>
                </a:r>
                <a:endPara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95565FA4-A576-3C47-FB69-37D5F1943749}"/>
                  </a:ext>
                </a:extLst>
              </p:cNvPr>
              <p:cNvSpPr/>
              <p:nvPr/>
            </p:nvSpPr>
            <p:spPr>
              <a:xfrm>
                <a:off x="3151713" y="3736321"/>
                <a:ext cx="868364" cy="224444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832362" y="3653194"/>
              <a:ext cx="672242" cy="1801876"/>
              <a:chOff x="1962894" y="3478624"/>
              <a:chExt cx="672242" cy="180187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5565FA4-A576-3C47-FB69-37D5F1943749}"/>
                  </a:ext>
                </a:extLst>
              </p:cNvPr>
              <p:cNvSpPr/>
              <p:nvPr/>
            </p:nvSpPr>
            <p:spPr>
              <a:xfrm>
                <a:off x="1962894" y="3929514"/>
                <a:ext cx="672242" cy="3241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key1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A8FB6AE-44D7-D5DB-98BF-EA8D5A62DBB0}"/>
                  </a:ext>
                </a:extLst>
              </p:cNvPr>
              <p:cNvSpPr/>
              <p:nvPr/>
            </p:nvSpPr>
            <p:spPr>
              <a:xfrm>
                <a:off x="1962894" y="3478624"/>
                <a:ext cx="672242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1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키 값</a:t>
                </a:r>
                <a:endPara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95565FA4-A576-3C47-FB69-37D5F1943749}"/>
                  </a:ext>
                </a:extLst>
              </p:cNvPr>
              <p:cNvSpPr/>
              <p:nvPr/>
            </p:nvSpPr>
            <p:spPr>
              <a:xfrm>
                <a:off x="1962894" y="4442936"/>
                <a:ext cx="672242" cy="3241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key2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5565FA4-A576-3C47-FB69-37D5F1943749}"/>
                  </a:ext>
                </a:extLst>
              </p:cNvPr>
              <p:cNvSpPr/>
              <p:nvPr/>
            </p:nvSpPr>
            <p:spPr>
              <a:xfrm>
                <a:off x="1962894" y="4956358"/>
                <a:ext cx="672242" cy="3241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key3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3649808" y="3654111"/>
              <a:ext cx="648395" cy="2529195"/>
              <a:chOff x="5251012" y="3435219"/>
              <a:chExt cx="648395" cy="252919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5565FA4-A576-3C47-FB69-37D5F1943749}"/>
                  </a:ext>
                </a:extLst>
              </p:cNvPr>
              <p:cNvSpPr/>
              <p:nvPr/>
            </p:nvSpPr>
            <p:spPr>
              <a:xfrm>
                <a:off x="5251012" y="3709561"/>
                <a:ext cx="648395" cy="32414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A8FB6AE-44D7-D5DB-98BF-EA8D5A62DBB0}"/>
                  </a:ext>
                </a:extLst>
              </p:cNvPr>
              <p:cNvSpPr/>
              <p:nvPr/>
            </p:nvSpPr>
            <p:spPr>
              <a:xfrm>
                <a:off x="5251012" y="3435219"/>
                <a:ext cx="648395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1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배열</a:t>
                </a:r>
                <a:endPara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5565FA4-A576-3C47-FB69-37D5F1943749}"/>
                  </a:ext>
                </a:extLst>
              </p:cNvPr>
              <p:cNvSpPr/>
              <p:nvPr/>
            </p:nvSpPr>
            <p:spPr>
              <a:xfrm>
                <a:off x="5251012" y="4033703"/>
                <a:ext cx="648395" cy="32414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5565FA4-A576-3C47-FB69-37D5F1943749}"/>
                  </a:ext>
                </a:extLst>
              </p:cNvPr>
              <p:cNvSpPr/>
              <p:nvPr/>
            </p:nvSpPr>
            <p:spPr>
              <a:xfrm>
                <a:off x="5251012" y="4349588"/>
                <a:ext cx="648395" cy="32414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5565FA4-A576-3C47-FB69-37D5F1943749}"/>
                  </a:ext>
                </a:extLst>
              </p:cNvPr>
              <p:cNvSpPr/>
              <p:nvPr/>
            </p:nvSpPr>
            <p:spPr>
              <a:xfrm>
                <a:off x="5251012" y="4673730"/>
                <a:ext cx="648395" cy="32414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5565FA4-A576-3C47-FB69-37D5F1943749}"/>
                  </a:ext>
                </a:extLst>
              </p:cNvPr>
              <p:cNvSpPr/>
              <p:nvPr/>
            </p:nvSpPr>
            <p:spPr>
              <a:xfrm>
                <a:off x="5251012" y="5000245"/>
                <a:ext cx="648395" cy="32414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5565FA4-A576-3C47-FB69-37D5F1943749}"/>
                  </a:ext>
                </a:extLst>
              </p:cNvPr>
              <p:cNvSpPr/>
              <p:nvPr/>
            </p:nvSpPr>
            <p:spPr>
              <a:xfrm>
                <a:off x="5251012" y="5324387"/>
                <a:ext cx="648395" cy="32414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5565FA4-A576-3C47-FB69-37D5F1943749}"/>
                  </a:ext>
                </a:extLst>
              </p:cNvPr>
              <p:cNvSpPr/>
              <p:nvPr/>
            </p:nvSpPr>
            <p:spPr>
              <a:xfrm>
                <a:off x="5251012" y="5640272"/>
                <a:ext cx="648395" cy="32414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…..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4709412" y="3660484"/>
              <a:ext cx="678366" cy="2210923"/>
              <a:chOff x="6570331" y="3325113"/>
              <a:chExt cx="678366" cy="2210923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5565FA4-A576-3C47-FB69-37D5F1943749}"/>
                  </a:ext>
                </a:extLst>
              </p:cNvPr>
              <p:cNvSpPr/>
              <p:nvPr/>
            </p:nvSpPr>
            <p:spPr>
              <a:xfrm>
                <a:off x="6570331" y="3920287"/>
                <a:ext cx="678366" cy="3241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value2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5A8FB6AE-44D7-D5DB-98BF-EA8D5A62DBB0}"/>
                  </a:ext>
                </a:extLst>
              </p:cNvPr>
              <p:cNvSpPr/>
              <p:nvPr/>
            </p:nvSpPr>
            <p:spPr>
              <a:xfrm>
                <a:off x="6570331" y="3325113"/>
                <a:ext cx="67836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1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연결 값</a:t>
                </a:r>
                <a:endPara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5565FA4-A576-3C47-FB69-37D5F1943749}"/>
                  </a:ext>
                </a:extLst>
              </p:cNvPr>
              <p:cNvSpPr/>
              <p:nvPr/>
            </p:nvSpPr>
            <p:spPr>
              <a:xfrm>
                <a:off x="6570331" y="4549254"/>
                <a:ext cx="678366" cy="3241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value1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95565FA4-A576-3C47-FB69-37D5F1943749}"/>
                  </a:ext>
                </a:extLst>
              </p:cNvPr>
              <p:cNvSpPr/>
              <p:nvPr/>
            </p:nvSpPr>
            <p:spPr>
              <a:xfrm>
                <a:off x="6570331" y="5211894"/>
                <a:ext cx="678366" cy="3241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value3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26" name="연결선: 꺾임 37">
              <a:extLst>
                <a:ext uri="{FF2B5EF4-FFF2-40B4-BE49-F238E27FC236}">
                  <a16:creationId xmlns:a16="http://schemas.microsoft.com/office/drawing/2014/main" id="{5A03099F-6D49-BCD2-D293-5D3B9BABEA19}"/>
                </a:ext>
              </a:extLst>
            </p:cNvPr>
            <p:cNvCxnSpPr>
              <a:cxnSpLocks/>
              <a:stCxn id="10" idx="3"/>
              <a:endCxn id="40" idx="1"/>
            </p:cNvCxnSpPr>
            <p:nvPr/>
          </p:nvCxnSpPr>
          <p:spPr>
            <a:xfrm>
              <a:off x="1504604" y="4266155"/>
              <a:ext cx="2145204" cy="7885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8">
              <a:extLst>
                <a:ext uri="{FF2B5EF4-FFF2-40B4-BE49-F238E27FC236}">
                  <a16:creationId xmlns:a16="http://schemas.microsoft.com/office/drawing/2014/main" id="{ABA12836-240A-82C7-3D97-A0456128C97B}"/>
                </a:ext>
              </a:extLst>
            </p:cNvPr>
            <p:cNvCxnSpPr>
              <a:stCxn id="35" idx="3"/>
              <a:endCxn id="38" idx="1"/>
            </p:cNvCxnSpPr>
            <p:nvPr/>
          </p:nvCxnSpPr>
          <p:spPr>
            <a:xfrm flipV="1">
              <a:off x="1504604" y="4414666"/>
              <a:ext cx="2145204" cy="364911"/>
            </a:xfrm>
            <a:prstGeom prst="bentConnector3">
              <a:avLst>
                <a:gd name="adj1" fmla="val 57363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9">
              <a:extLst>
                <a:ext uri="{FF2B5EF4-FFF2-40B4-BE49-F238E27FC236}">
                  <a16:creationId xmlns:a16="http://schemas.microsoft.com/office/drawing/2014/main" id="{647CA0A2-C27A-E394-FCBA-BA88048A2EF1}"/>
                </a:ext>
              </a:extLst>
            </p:cNvPr>
            <p:cNvCxnSpPr>
              <a:cxnSpLocks/>
              <a:stCxn id="36" idx="3"/>
              <a:endCxn id="42" idx="1"/>
            </p:cNvCxnSpPr>
            <p:nvPr/>
          </p:nvCxnSpPr>
          <p:spPr>
            <a:xfrm>
              <a:off x="1504604" y="5292999"/>
              <a:ext cx="2145204" cy="41235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42" idx="3"/>
              <a:endCxn id="46" idx="1"/>
            </p:cNvCxnSpPr>
            <p:nvPr/>
          </p:nvCxnSpPr>
          <p:spPr>
            <a:xfrm>
              <a:off x="4298203" y="5705350"/>
              <a:ext cx="411209" cy="39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40" idx="3"/>
              <a:endCxn id="45" idx="1"/>
            </p:cNvCxnSpPr>
            <p:nvPr/>
          </p:nvCxnSpPr>
          <p:spPr>
            <a:xfrm flipV="1">
              <a:off x="4298203" y="5046696"/>
              <a:ext cx="411209" cy="79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38" idx="3"/>
              <a:endCxn id="31" idx="1"/>
            </p:cNvCxnSpPr>
            <p:nvPr/>
          </p:nvCxnSpPr>
          <p:spPr>
            <a:xfrm>
              <a:off x="4298203" y="4414666"/>
              <a:ext cx="411209" cy="30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77094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1.1.1 Set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클래스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HashSet(1)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15634" y="956173"/>
            <a:ext cx="5037515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set;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java.util.HashSet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java.util.Iterator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HashSetEx01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HashSet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hashSet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HashSet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&gt;();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비어 있나요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hashSet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isEmpty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hashSet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하나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hashSet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둘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hashSet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셋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hashSet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하나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000" dirty="0" err="1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ko-KR" altLang="en-US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인덱스 </a:t>
            </a:r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 &gt;&gt; " + </a:t>
            </a:r>
            <a:r>
              <a:rPr lang="en-US" altLang="ko-KR" sz="1000" dirty="0" err="1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hashSet.get</a:t>
            </a:r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(0));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저장된 요소 개수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hashSet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둘 있나요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hashSet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contains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둘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넷 있나요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hashSet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contains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넷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2F595D-8DD4-CC3F-5553-E9519C6AED0E}"/>
              </a:ext>
            </a:extLst>
          </p:cNvPr>
          <p:cNvSpPr/>
          <p:nvPr/>
        </p:nvSpPr>
        <p:spPr>
          <a:xfrm>
            <a:off x="1363591" y="2654349"/>
            <a:ext cx="1396388" cy="65930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연결선: 꺾임 37">
            <a:extLst>
              <a:ext uri="{FF2B5EF4-FFF2-40B4-BE49-F238E27FC236}">
                <a16:creationId xmlns:a16="http://schemas.microsoft.com/office/drawing/2014/main" id="{F912FA60-2C92-D4E0-4CE8-6E198852AA60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2759979" y="1321574"/>
            <a:ext cx="2850064" cy="1662426"/>
          </a:xfrm>
          <a:prstGeom prst="bentConnector3">
            <a:avLst>
              <a:gd name="adj1" fmla="val 7633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C9E055-DAB6-D1EF-E838-31C8CAD89DF0}"/>
              </a:ext>
            </a:extLst>
          </p:cNvPr>
          <p:cNvSpPr/>
          <p:nvPr/>
        </p:nvSpPr>
        <p:spPr>
          <a:xfrm>
            <a:off x="5610043" y="1154765"/>
            <a:ext cx="649569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HashSet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hashCode(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equals(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검사하여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중복된 요소는 저장하지 않는다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DC1114-7E5E-EBB5-0966-08BAD676E133}"/>
              </a:ext>
            </a:extLst>
          </p:cNvPr>
          <p:cNvSpPr/>
          <p:nvPr/>
        </p:nvSpPr>
        <p:spPr>
          <a:xfrm>
            <a:off x="1363590" y="3427121"/>
            <a:ext cx="3510413" cy="18853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연결선: 꺾임 37">
            <a:extLst>
              <a:ext uri="{FF2B5EF4-FFF2-40B4-BE49-F238E27FC236}">
                <a16:creationId xmlns:a16="http://schemas.microsoft.com/office/drawing/2014/main" id="{6CAE8A32-5A62-2C86-F0FE-0C76502C457A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4874003" y="2116218"/>
            <a:ext cx="736041" cy="1405170"/>
          </a:xfrm>
          <a:prstGeom prst="bentConnector3">
            <a:avLst>
              <a:gd name="adj1" fmla="val 4179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A080F1-975F-1204-1C62-B57C59A3EF34}"/>
              </a:ext>
            </a:extLst>
          </p:cNvPr>
          <p:cNvSpPr/>
          <p:nvPr/>
        </p:nvSpPr>
        <p:spPr>
          <a:xfrm>
            <a:off x="5610044" y="1810910"/>
            <a:ext cx="6346168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Error!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순서를 기억하지 않기 때문에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순서를 사용하는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값을 추출할 수 없다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EE644C-88EB-4181-4E64-56CC2EDEA882}"/>
              </a:ext>
            </a:extLst>
          </p:cNvPr>
          <p:cNvSpPr/>
          <p:nvPr/>
        </p:nvSpPr>
        <p:spPr>
          <a:xfrm>
            <a:off x="1363590" y="3734625"/>
            <a:ext cx="3933029" cy="65661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연결선: 꺾임 37">
            <a:extLst>
              <a:ext uri="{FF2B5EF4-FFF2-40B4-BE49-F238E27FC236}">
                <a16:creationId xmlns:a16="http://schemas.microsoft.com/office/drawing/2014/main" id="{E1E468E6-688B-8522-B240-CB8F61008295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5296619" y="2919077"/>
            <a:ext cx="341110" cy="1143856"/>
          </a:xfrm>
          <a:prstGeom prst="bentConnector3">
            <a:avLst>
              <a:gd name="adj1" fmla="val 2471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85663E-3F23-B0C5-5382-41466DE8348B}"/>
              </a:ext>
            </a:extLst>
          </p:cNvPr>
          <p:cNvSpPr/>
          <p:nvPr/>
        </p:nvSpPr>
        <p:spPr>
          <a:xfrm>
            <a:off x="5637729" y="2752268"/>
            <a:ext cx="5371383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size(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contains(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클래스와 동일하게 동작한다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9A818C7-C1AC-76DF-E6F3-E37A263D5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345" y="3481548"/>
            <a:ext cx="2190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3438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1.1.1 Set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클래스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HashSet(2)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15634" y="956173"/>
            <a:ext cx="6101544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전체 요소 출력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hashSet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toArray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전체 요소 출력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hashSet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전체 요소 출력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hashSet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hasNext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next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둘 요소 추가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hashSet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둘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요소 추가 후 길이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hashSet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lang="ko-KR" altLang="en-US" sz="1000" dirty="0">
              <a:solidFill>
                <a:srgbClr val="9999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요소의 </a:t>
            </a:r>
            <a:r>
              <a:rPr lang="ko-KR" altLang="en-US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해쉬값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hashSet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iterValue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hasNext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 {</a:t>
            </a:r>
          </a:p>
          <a:p>
            <a:pPr lvl="3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iterValue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next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iterValue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ko-KR" altLang="en-US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해쉬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값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iterValue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hashCode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4C128B-9344-0ED3-DF94-1D72DC0D213D}"/>
              </a:ext>
            </a:extLst>
          </p:cNvPr>
          <p:cNvSpPr/>
          <p:nvPr/>
        </p:nvSpPr>
        <p:spPr>
          <a:xfrm>
            <a:off x="1363589" y="1001404"/>
            <a:ext cx="3132909" cy="48344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2600B0-C9EC-534A-9A4C-349C37FB9D85}"/>
              </a:ext>
            </a:extLst>
          </p:cNvPr>
          <p:cNvSpPr/>
          <p:nvPr/>
        </p:nvSpPr>
        <p:spPr>
          <a:xfrm>
            <a:off x="6742816" y="929404"/>
            <a:ext cx="4520340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HashSet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역시 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toArray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Object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타입의 배열로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향상된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A0D805-E3F9-385E-3C51-7B2CAA8C5E56}"/>
              </a:ext>
            </a:extLst>
          </p:cNvPr>
          <p:cNvSpPr/>
          <p:nvPr/>
        </p:nvSpPr>
        <p:spPr>
          <a:xfrm>
            <a:off x="1363589" y="2975431"/>
            <a:ext cx="3933029" cy="32185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D44C48-BBCA-3294-A42F-72194F367AA4}"/>
              </a:ext>
            </a:extLst>
          </p:cNvPr>
          <p:cNvSpPr/>
          <p:nvPr/>
        </p:nvSpPr>
        <p:spPr>
          <a:xfrm>
            <a:off x="6741480" y="2964224"/>
            <a:ext cx="513575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존재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요소를 추가해도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길이는 바뀌지 않는다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6D5650-5F1C-D18B-1C69-9F55D28FDF95}"/>
              </a:ext>
            </a:extLst>
          </p:cNvPr>
          <p:cNvSpPr/>
          <p:nvPr/>
        </p:nvSpPr>
        <p:spPr>
          <a:xfrm>
            <a:off x="1372751" y="3588122"/>
            <a:ext cx="5078383" cy="108865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연결선: 꺾임 37">
            <a:extLst>
              <a:ext uri="{FF2B5EF4-FFF2-40B4-BE49-F238E27FC236}">
                <a16:creationId xmlns:a16="http://schemas.microsoft.com/office/drawing/2014/main" id="{97622A1A-3214-A25C-588D-FDB5E994779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6451134" y="4132451"/>
            <a:ext cx="290346" cy="19545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EDD138-0BC7-112E-49C7-68BBC2BE3C00}"/>
              </a:ext>
            </a:extLst>
          </p:cNvPr>
          <p:cNvSpPr/>
          <p:nvPr/>
        </p:nvSpPr>
        <p:spPr>
          <a:xfrm>
            <a:off x="6741480" y="3745602"/>
            <a:ext cx="5254305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iterator(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한번 사용했으므로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객체를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반복문에서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여러 번 사용하면 계속 다음 값을 불러오므로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변수에 따로 저장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 두어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번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있도록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hashCode(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입력한 값을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값으로 바꾸어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B26982-7706-C4FF-2D9E-F7A6864287EC}"/>
              </a:ext>
            </a:extLst>
          </p:cNvPr>
          <p:cNvSpPr/>
          <p:nvPr/>
        </p:nvSpPr>
        <p:spPr>
          <a:xfrm>
            <a:off x="1363589" y="1612577"/>
            <a:ext cx="3132909" cy="48344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7BAC04-A600-0901-CDD7-C9CEEA3160BE}"/>
              </a:ext>
            </a:extLst>
          </p:cNvPr>
          <p:cNvSpPr/>
          <p:nvPr/>
        </p:nvSpPr>
        <p:spPr>
          <a:xfrm>
            <a:off x="6741480" y="1540169"/>
            <a:ext cx="4381850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hashSet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저장되어 있으므로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하여 향상된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A7224-19DA-7D37-AF35-2FB41BB8DD3B}"/>
              </a:ext>
            </a:extLst>
          </p:cNvPr>
          <p:cNvSpPr/>
          <p:nvPr/>
        </p:nvSpPr>
        <p:spPr>
          <a:xfrm>
            <a:off x="1363589" y="2217083"/>
            <a:ext cx="3132909" cy="65566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F1031E-80EF-9F9D-D324-83936A734A9C}"/>
              </a:ext>
            </a:extLst>
          </p:cNvPr>
          <p:cNvSpPr/>
          <p:nvPr/>
        </p:nvSpPr>
        <p:spPr>
          <a:xfrm>
            <a:off x="6741480" y="2235805"/>
            <a:ext cx="533416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HashSet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iterator(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반환되는 값을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다형성으로 객체를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hasNext(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향상된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06FA37F-2679-1A35-EF2D-30742543B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428" y="3297281"/>
            <a:ext cx="1637750" cy="35197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53C5CBA-0A70-596A-2CE5-4C15321F1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428" y="4907628"/>
            <a:ext cx="1864290" cy="765564"/>
          </a:xfrm>
          <a:prstGeom prst="rect">
            <a:avLst/>
          </a:prstGeom>
        </p:spPr>
      </p:pic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1DC7F46-2B7D-C51E-095D-AB3881F96CD6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496498" y="1234712"/>
            <a:ext cx="2246318" cy="84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122A0CF-ACD9-1FA8-4392-45CA13FBBBE3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4496498" y="1845477"/>
            <a:ext cx="2244982" cy="88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152465F-B947-2E5E-4A73-D01772767C33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4496498" y="2541113"/>
            <a:ext cx="2244982" cy="38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7BBAD36-AD99-7F22-2D65-6A596D9EEA0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5296618" y="3131033"/>
            <a:ext cx="1444862" cy="53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65">
            <a:extLst>
              <a:ext uri="{FF2B5EF4-FFF2-40B4-BE49-F238E27FC236}">
                <a16:creationId xmlns:a16="http://schemas.microsoft.com/office/drawing/2014/main" id="{B20B6B77-5FC1-BBA1-438E-732F366DB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251" y="5290410"/>
            <a:ext cx="1550671" cy="1002180"/>
          </a:xfrm>
          <a:prstGeom prst="rect">
            <a:avLst/>
          </a:prstGeom>
        </p:spPr>
      </p:pic>
      <p:cxnSp>
        <p:nvCxnSpPr>
          <p:cNvPr id="67" name="연결선: 꺾임 37">
            <a:extLst>
              <a:ext uri="{FF2B5EF4-FFF2-40B4-BE49-F238E27FC236}">
                <a16:creationId xmlns:a16="http://schemas.microsoft.com/office/drawing/2014/main" id="{E9BA3309-4B76-FA4F-33D9-CC0244E6C7E1}"/>
              </a:ext>
            </a:extLst>
          </p:cNvPr>
          <p:cNvCxnSpPr>
            <a:cxnSpLocks/>
            <a:stCxn id="3" idx="1"/>
            <a:endCxn id="66" idx="1"/>
          </p:cNvCxnSpPr>
          <p:nvPr/>
        </p:nvCxnSpPr>
        <p:spPr>
          <a:xfrm rot="10800000" flipV="1">
            <a:off x="1011251" y="1243128"/>
            <a:ext cx="352338" cy="4548372"/>
          </a:xfrm>
          <a:prstGeom prst="bentConnector3">
            <a:avLst>
              <a:gd name="adj1" fmla="val 16488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37">
            <a:extLst>
              <a:ext uri="{FF2B5EF4-FFF2-40B4-BE49-F238E27FC236}">
                <a16:creationId xmlns:a16="http://schemas.microsoft.com/office/drawing/2014/main" id="{61E5954C-0868-8CEF-277D-BAC2652FFC9D}"/>
              </a:ext>
            </a:extLst>
          </p:cNvPr>
          <p:cNvCxnSpPr>
            <a:cxnSpLocks/>
            <a:stCxn id="18" idx="1"/>
            <a:endCxn id="66" idx="1"/>
          </p:cNvCxnSpPr>
          <p:nvPr/>
        </p:nvCxnSpPr>
        <p:spPr>
          <a:xfrm rot="10800000" flipV="1">
            <a:off x="1011251" y="1854300"/>
            <a:ext cx="352338" cy="3937199"/>
          </a:xfrm>
          <a:prstGeom prst="bentConnector3">
            <a:avLst>
              <a:gd name="adj1" fmla="val 16488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37">
            <a:extLst>
              <a:ext uri="{FF2B5EF4-FFF2-40B4-BE49-F238E27FC236}">
                <a16:creationId xmlns:a16="http://schemas.microsoft.com/office/drawing/2014/main" id="{872B4AC3-7B6D-8C1A-4703-D3AF0DC6E434}"/>
              </a:ext>
            </a:extLst>
          </p:cNvPr>
          <p:cNvCxnSpPr>
            <a:cxnSpLocks/>
            <a:stCxn id="21" idx="1"/>
            <a:endCxn id="66" idx="1"/>
          </p:cNvCxnSpPr>
          <p:nvPr/>
        </p:nvCxnSpPr>
        <p:spPr>
          <a:xfrm rot="10800000" flipV="1">
            <a:off x="1011251" y="2544916"/>
            <a:ext cx="352338" cy="3246583"/>
          </a:xfrm>
          <a:prstGeom prst="bentConnector3">
            <a:avLst>
              <a:gd name="adj1" fmla="val 16488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75818DB-A352-7896-247C-089EC324EF25}"/>
              </a:ext>
            </a:extLst>
          </p:cNvPr>
          <p:cNvSpPr/>
          <p:nvPr/>
        </p:nvSpPr>
        <p:spPr>
          <a:xfrm>
            <a:off x="2561922" y="5474720"/>
            <a:ext cx="3859840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 순으로 입력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하였지만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순서를 저장하지 않아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셋으로 출력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3270086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1.1.2 Set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클래스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HashSet(1)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15634" y="956172"/>
            <a:ext cx="5128955" cy="53245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set;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java.util.HashSet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java.util.Iterator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pPr lvl="1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BBB5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hashCode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hashCode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BBB5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boolean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equals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instanceof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3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equals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 &amp;&amp; (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== 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()));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3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CC894A-467B-4E67-59D6-83AD925B953A}"/>
              </a:ext>
            </a:extLst>
          </p:cNvPr>
          <p:cNvSpPr/>
          <p:nvPr/>
        </p:nvSpPr>
        <p:spPr>
          <a:xfrm>
            <a:off x="911357" y="3852748"/>
            <a:ext cx="3148916" cy="69408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연결선: 꺾임 37">
            <a:extLst>
              <a:ext uri="{FF2B5EF4-FFF2-40B4-BE49-F238E27FC236}">
                <a16:creationId xmlns:a16="http://schemas.microsoft.com/office/drawing/2014/main" id="{BB85A0C7-A441-5C77-E63A-B4290DB1107F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4060273" y="2536423"/>
            <a:ext cx="1783584" cy="166336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2B0185-41DE-6275-86FC-442B50522605}"/>
              </a:ext>
            </a:extLst>
          </p:cNvPr>
          <p:cNvSpPr/>
          <p:nvPr/>
        </p:nvSpPr>
        <p:spPr>
          <a:xfrm>
            <a:off x="5843857" y="1965657"/>
            <a:ext cx="5254305" cy="1141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hashCode( 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field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age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모두 중복을 허용하지 않기 위해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age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합쳐서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hashCode(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값으로 변환하여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598062-02FC-32B5-8AEA-5FA1C68BF46E}"/>
              </a:ext>
            </a:extLst>
          </p:cNvPr>
          <p:cNvSpPr/>
          <p:nvPr/>
        </p:nvSpPr>
        <p:spPr>
          <a:xfrm>
            <a:off x="5843858" y="1281434"/>
            <a:ext cx="593250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중복요소를 저장하지 않기 위해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hashCode( 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equals(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오버라이딩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A79590-B1A2-9668-53F5-4154A93A0E3C}"/>
              </a:ext>
            </a:extLst>
          </p:cNvPr>
          <p:cNvSpPr/>
          <p:nvPr/>
        </p:nvSpPr>
        <p:spPr>
          <a:xfrm>
            <a:off x="911357" y="4629090"/>
            <a:ext cx="4633232" cy="146968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연결선: 꺾임 37">
            <a:extLst>
              <a:ext uri="{FF2B5EF4-FFF2-40B4-BE49-F238E27FC236}">
                <a16:creationId xmlns:a16="http://schemas.microsoft.com/office/drawing/2014/main" id="{4FD350CE-1013-4289-6DFE-304CFB0C4010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5544589" y="4542290"/>
            <a:ext cx="299268" cy="82164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4B4F96-9DD7-7F84-2E6E-27E098AE8EEE}"/>
              </a:ext>
            </a:extLst>
          </p:cNvPr>
          <p:cNvSpPr/>
          <p:nvPr/>
        </p:nvSpPr>
        <p:spPr>
          <a:xfrm>
            <a:off x="5843857" y="3417526"/>
            <a:ext cx="6018175" cy="2249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equals( 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해시 값이 같은 경우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field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값이 일치하는지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equals(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확인한다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equals(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매개변수로 저장되어 있는 요소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들이 전달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equals(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저장된 객체의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일치하는지 확인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age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저장된 객체의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age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일치하는지 확인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age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비교 값이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 다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경우에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7830090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1.1.2 Set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클래스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HashSet(2)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15634" y="956172"/>
            <a:ext cx="5128955" cy="455509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HashSetQuiz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홍길동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25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park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박보검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35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HashSet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hashSet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HashSet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&gt;();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hashSet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hashSet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park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hashSet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이미자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전체 요소 출력</a:t>
            </a:r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"&lt;&lt;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전체 요소 출력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"== iterator()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hashSet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hasNext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next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새 요소 추가</a:t>
            </a:r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hashSet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이미자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새 요소 추가 후 전체 요소 출력</a:t>
            </a:r>
            <a:r>
              <a:rPr lang="en-US" altLang="ko-KR" sz="1000" dirty="0">
                <a:solidFill>
                  <a:srgbClr val="9999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전체 요소 출력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"== toArray()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hashSet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toArray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 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(((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6E67B2-3DA3-C753-5AFD-5A7914E68C41}"/>
              </a:ext>
            </a:extLst>
          </p:cNvPr>
          <p:cNvSpPr/>
          <p:nvPr/>
        </p:nvSpPr>
        <p:spPr>
          <a:xfrm>
            <a:off x="1381141" y="3754030"/>
            <a:ext cx="2494573" cy="31463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연결선: 꺾임 37">
            <a:extLst>
              <a:ext uri="{FF2B5EF4-FFF2-40B4-BE49-F238E27FC236}">
                <a16:creationId xmlns:a16="http://schemas.microsoft.com/office/drawing/2014/main" id="{4A41B4FC-0D0D-4BAB-D770-468DF006882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3875714" y="2464913"/>
            <a:ext cx="1882477" cy="144643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FB7ACF-06C2-7886-388A-180D6DC2880C}"/>
              </a:ext>
            </a:extLst>
          </p:cNvPr>
          <p:cNvSpPr/>
          <p:nvPr/>
        </p:nvSpPr>
        <p:spPr>
          <a:xfrm>
            <a:off x="5758191" y="2021105"/>
            <a:ext cx="6018175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저장되어 있는 요소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요소를 추가할 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 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hashCode(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equals(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호출하여 검사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하게 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결국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equals(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되기 때문에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중복된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요소는 추가되지 않는다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25D258-B91D-4A74-9D84-CBA7560B9C9A}"/>
              </a:ext>
            </a:extLst>
          </p:cNvPr>
          <p:cNvSpPr/>
          <p:nvPr/>
        </p:nvSpPr>
        <p:spPr>
          <a:xfrm>
            <a:off x="1381141" y="2366849"/>
            <a:ext cx="2494573" cy="19179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연결선: 꺾임 37">
            <a:extLst>
              <a:ext uri="{FF2B5EF4-FFF2-40B4-BE49-F238E27FC236}">
                <a16:creationId xmlns:a16="http://schemas.microsoft.com/office/drawing/2014/main" id="{FE7DCD26-5D7F-5F97-BC5A-112A38E69322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3875714" y="2462746"/>
            <a:ext cx="1882477" cy="216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54FD5476-43D6-712A-B239-B75997DEF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560" y="3309770"/>
            <a:ext cx="1847683" cy="220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56170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Map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클래스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56173"/>
            <a:ext cx="7439892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클래스의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클래스는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키와 값을 하나의 쌍으로 저장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key-value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 key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찾기 위한 이름 역할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순서를 유지하지 않는다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키는 중복을 허용하지 않지만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값의 중복은 허용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68820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29507</TotalTime>
  <Words>2531</Words>
  <Application>Microsoft Office PowerPoint</Application>
  <PresentationFormat>와이드스크린</PresentationFormat>
  <Paragraphs>290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1116</cp:revision>
  <dcterms:created xsi:type="dcterms:W3CDTF">2019-12-23T00:32:35Z</dcterms:created>
  <dcterms:modified xsi:type="dcterms:W3CDTF">2022-11-08T13:47:56Z</dcterms:modified>
</cp:coreProperties>
</file>