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89" r:id="rId4"/>
    <p:sldId id="495" r:id="rId5"/>
    <p:sldId id="496" r:id="rId6"/>
    <p:sldId id="492" r:id="rId7"/>
    <p:sldId id="494" r:id="rId8"/>
    <p:sldId id="491" r:id="rId9"/>
    <p:sldId id="497" r:id="rId10"/>
    <p:sldId id="498" r:id="rId11"/>
    <p:sldId id="493" r:id="rId12"/>
    <p:sldId id="499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221006_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908912"/>
            <a:ext cx="8969905" cy="51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향상된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System.out.println();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바깥쪽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자료형은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배열명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행의 주소가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저장된 값의 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행에 저장되어 있는 값이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08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2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944366"/>
            <a:ext cx="482969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"arr2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"arr2[0]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"arr2[1]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4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향상된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4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191B0-E5E9-0D0F-12C6-3BD4214E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44" y="1957606"/>
            <a:ext cx="2276475" cy="3009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C6DAF5-C90E-9B5E-AD69-DABA0339C05F}"/>
              </a:ext>
            </a:extLst>
          </p:cNvPr>
          <p:cNvSpPr/>
          <p:nvPr/>
        </p:nvSpPr>
        <p:spPr>
          <a:xfrm>
            <a:off x="1399050" y="2269715"/>
            <a:ext cx="3407842" cy="5489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꺾인 연결선 32">
            <a:extLst>
              <a:ext uri="{FF2B5EF4-FFF2-40B4-BE49-F238E27FC236}">
                <a16:creationId xmlns:a16="http://schemas.microsoft.com/office/drawing/2014/main" id="{C883B7B1-F38B-804F-481E-FFDCC2436A07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806892" y="2544208"/>
            <a:ext cx="569757" cy="2009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659EC-2900-62D9-5EA7-266D8F9CA489}"/>
              </a:ext>
            </a:extLst>
          </p:cNvPr>
          <p:cNvSpPr/>
          <p:nvPr/>
        </p:nvSpPr>
        <p:spPr>
          <a:xfrm>
            <a:off x="1393075" y="3004633"/>
            <a:ext cx="3648708" cy="1303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E4123A-745E-C3F2-C274-48B12F502388}"/>
              </a:ext>
            </a:extLst>
          </p:cNvPr>
          <p:cNvSpPr/>
          <p:nvPr/>
        </p:nvSpPr>
        <p:spPr>
          <a:xfrm>
            <a:off x="1393074" y="4451153"/>
            <a:ext cx="3407841" cy="13243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39">
            <a:extLst>
              <a:ext uri="{FF2B5EF4-FFF2-40B4-BE49-F238E27FC236}">
                <a16:creationId xmlns:a16="http://schemas.microsoft.com/office/drawing/2014/main" id="{B1BF2E0D-73D6-6DB1-4E27-310282CD0DD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800915" y="4549868"/>
            <a:ext cx="576296" cy="5634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37ECE6-0DF7-EB1E-F19F-AEE0D188B0F7}"/>
              </a:ext>
            </a:extLst>
          </p:cNvPr>
          <p:cNvSpPr/>
          <p:nvPr/>
        </p:nvSpPr>
        <p:spPr>
          <a:xfrm>
            <a:off x="5376649" y="2392136"/>
            <a:ext cx="2173442" cy="7060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2EEC9-A1B2-69C3-C062-A8DEFD046CBD}"/>
              </a:ext>
            </a:extLst>
          </p:cNvPr>
          <p:cNvSpPr/>
          <p:nvPr/>
        </p:nvSpPr>
        <p:spPr>
          <a:xfrm>
            <a:off x="5376725" y="3291188"/>
            <a:ext cx="1594526" cy="7216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2CA2E-9D85-C83F-A9A0-FBB7900646BF}"/>
              </a:ext>
            </a:extLst>
          </p:cNvPr>
          <p:cNvSpPr/>
          <p:nvPr/>
        </p:nvSpPr>
        <p:spPr>
          <a:xfrm>
            <a:off x="5377211" y="4192175"/>
            <a:ext cx="1778598" cy="715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C74599-2FE8-F85B-CEF2-E65F0EB1121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041783" y="3651999"/>
            <a:ext cx="334942" cy="4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2DB67A-39D8-AE96-4E6D-0A86D3696B4C}"/>
              </a:ext>
            </a:extLst>
          </p:cNvPr>
          <p:cNvSpPr txBox="1"/>
          <p:nvPr/>
        </p:nvSpPr>
        <p:spPr>
          <a:xfrm>
            <a:off x="7628519" y="2235033"/>
            <a:ext cx="4401294" cy="338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주소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[[I@6f75e721,   arr2[0]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행의 주소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[I@69222c14, arr2[1]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행의 주소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[I@606d8acf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값을 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자료형은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자료형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int[]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참조변수는 행의 주소가 배열로 저장된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자료형은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값이므로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참조변수는 각 행의 주소가 저장된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88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2-2. 2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BF4AB4-C894-8BA2-413B-63879C2E0338}"/>
              </a:ext>
            </a:extLst>
          </p:cNvPr>
          <p:cNvSpPr txBox="1"/>
          <p:nvPr/>
        </p:nvSpPr>
        <p:spPr>
          <a:xfrm>
            <a:off x="415636" y="944367"/>
            <a:ext cx="5297268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ArrayEx02CleanCode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int[][] arr2 = new int[][] {{2, 4, 6}, {8, 10, 12}};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{{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}}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4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향상된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4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7EBDA2-84F3-878D-0C35-BB54EA00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2845270"/>
            <a:ext cx="1828800" cy="2333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B494FF-9EBD-353B-9731-59E66AB6B16C}"/>
              </a:ext>
            </a:extLst>
          </p:cNvPr>
          <p:cNvSpPr/>
          <p:nvPr/>
        </p:nvSpPr>
        <p:spPr>
          <a:xfrm>
            <a:off x="1399049" y="1709170"/>
            <a:ext cx="4229963" cy="3939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CEF12-57F5-FDBD-07C4-8ED72AA817D3}"/>
              </a:ext>
            </a:extLst>
          </p:cNvPr>
          <p:cNvSpPr txBox="1"/>
          <p:nvPr/>
        </p:nvSpPr>
        <p:spPr>
          <a:xfrm>
            <a:off x="6096000" y="1208022"/>
            <a:ext cx="4990770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생성과 동시에 초기 값을 설정하는 방법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바깥쪽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}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있으므로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}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있으므로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배열이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A3625D-2EC5-4AB8-3355-A7A368D2B94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629012" y="1902796"/>
            <a:ext cx="466988" cy="3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9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3946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908912"/>
            <a:ext cx="7713297" cy="522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배열이란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이름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관리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구분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자바는 배열을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생성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생성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생성된 배열에는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주소로 접근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간접 접근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 new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[4];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length 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생성하면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길이가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자동으로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사용자가 임의로 변경할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방법 →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.length;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6C9E7-6E2B-CA21-17F9-2CEBCD12209A}"/>
              </a:ext>
            </a:extLst>
          </p:cNvPr>
          <p:cNvSpPr/>
          <p:nvPr/>
        </p:nvSpPr>
        <p:spPr>
          <a:xfrm>
            <a:off x="7021771" y="3620027"/>
            <a:ext cx="2714919" cy="8051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AFEA0-77FA-014D-8CA0-46A6AB94E8A9}"/>
              </a:ext>
            </a:extLst>
          </p:cNvPr>
          <p:cNvSpPr/>
          <p:nvPr/>
        </p:nvSpPr>
        <p:spPr>
          <a:xfrm>
            <a:off x="7021771" y="2694477"/>
            <a:ext cx="2714919" cy="925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7556011" y="3887662"/>
            <a:ext cx="1338326" cy="3284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22C1F-358E-47DE-9AB2-6831199131C4}"/>
              </a:ext>
            </a:extLst>
          </p:cNvPr>
          <p:cNvSpPr txBox="1"/>
          <p:nvPr/>
        </p:nvSpPr>
        <p:spPr>
          <a:xfrm>
            <a:off x="8869423" y="3897975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7431322" y="2914779"/>
            <a:ext cx="363015" cy="336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CFF0F-EA54-9345-7150-97F59C85A20D}"/>
              </a:ext>
            </a:extLst>
          </p:cNvPr>
          <p:cNvSpPr txBox="1"/>
          <p:nvPr/>
        </p:nvSpPr>
        <p:spPr>
          <a:xfrm>
            <a:off x="7431322" y="3238392"/>
            <a:ext cx="14650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0    1    2     3  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72AFA-12FA-0855-79E6-6B62905C7B0D}"/>
              </a:ext>
            </a:extLst>
          </p:cNvPr>
          <p:cNvSpPr txBox="1"/>
          <p:nvPr/>
        </p:nvSpPr>
        <p:spPr>
          <a:xfrm>
            <a:off x="8894337" y="3238391"/>
            <a:ext cx="7281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1157615-AEF3-95E7-0478-B50EAD29F14B}"/>
              </a:ext>
            </a:extLst>
          </p:cNvPr>
          <p:cNvSpPr/>
          <p:nvPr/>
        </p:nvSpPr>
        <p:spPr>
          <a:xfrm>
            <a:off x="9736690" y="2697043"/>
            <a:ext cx="274320" cy="922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611BFB5C-4FBC-212B-6CD5-0210E3F9DA44}"/>
              </a:ext>
            </a:extLst>
          </p:cNvPr>
          <p:cNvSpPr/>
          <p:nvPr/>
        </p:nvSpPr>
        <p:spPr>
          <a:xfrm>
            <a:off x="9736690" y="3620027"/>
            <a:ext cx="274320" cy="805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3">
            <a:extLst>
              <a:ext uri="{FF2B5EF4-FFF2-40B4-BE49-F238E27FC236}">
                <a16:creationId xmlns:a16="http://schemas.microsoft.com/office/drawing/2014/main" id="{1C760AEF-238E-B4A4-65B6-DE82624C8812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H="1" flipV="1">
            <a:off x="7431321" y="3082829"/>
            <a:ext cx="124689" cy="969036"/>
          </a:xfrm>
          <a:prstGeom prst="curvedConnector3">
            <a:avLst>
              <a:gd name="adj1" fmla="val -18333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1E48C5-4966-71D9-D9FE-6FA68571DE44}"/>
              </a:ext>
            </a:extLst>
          </p:cNvPr>
          <p:cNvSpPr txBox="1"/>
          <p:nvPr/>
        </p:nvSpPr>
        <p:spPr>
          <a:xfrm>
            <a:off x="10011010" y="3869799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54DC7-043F-A53E-EC74-B6DE3137BE21}"/>
              </a:ext>
            </a:extLst>
          </p:cNvPr>
          <p:cNvSpPr txBox="1"/>
          <p:nvPr/>
        </p:nvSpPr>
        <p:spPr>
          <a:xfrm>
            <a:off x="10011010" y="3004647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7796441" y="2914779"/>
            <a:ext cx="363015" cy="336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8155451" y="2914778"/>
            <a:ext cx="363015" cy="336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8512257" y="2914778"/>
            <a:ext cx="363015" cy="336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925225" y="4129210"/>
            <a:ext cx="2059044" cy="3284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꺾인 연결선 29"/>
          <p:cNvCxnSpPr>
            <a:stCxn id="28" idx="3"/>
          </p:cNvCxnSpPr>
          <p:nvPr/>
        </p:nvCxnSpPr>
        <p:spPr>
          <a:xfrm flipV="1">
            <a:off x="2984269" y="3620027"/>
            <a:ext cx="3831251" cy="67338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908912"/>
            <a:ext cx="7713297" cy="494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요소에 값 설정 방법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 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 = 10;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 = 20;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생성과 동시에 값 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};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}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배열 생성과 동시에 값을 저장할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길이를 따로 입력하지 않고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{ }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개수만큼 배열의 길이가 결정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int[]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}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수도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908912"/>
            <a:ext cx="6991845" cy="494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요소의 값 확인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.length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{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길이가 바뀔 수 있으므로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고정된 값을 사용하기 보다       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길이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조건에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것이 좋다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배열에서만 사용되는 쉽게 표현한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변수명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참조변수가 가리키는 배열의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길이만큼 자동으로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참조변수가 가리키는 값의 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동안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변수가 가리키는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한번씩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선언한 변수에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28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1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928217"/>
            <a:ext cx="531183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12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배열의 길이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"math[%d] = %d\n"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향상된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2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46" y="2645415"/>
            <a:ext cx="1509481" cy="29312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1399050" y="1692544"/>
            <a:ext cx="1410652" cy="3939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6" idx="1"/>
          </p:cNvCxnSpPr>
          <p:nvPr/>
        </p:nvCxnSpPr>
        <p:spPr>
          <a:xfrm flipV="1">
            <a:off x="2809702" y="1550529"/>
            <a:ext cx="3313644" cy="3389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3346" y="1181197"/>
            <a:ext cx="521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 배열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정수형 배열 객체의 주소를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1399050" y="3335118"/>
            <a:ext cx="3995910" cy="2144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꺾인 연결선 32"/>
          <p:cNvCxnSpPr>
            <a:stCxn id="32" idx="3"/>
            <a:endCxn id="43" idx="1"/>
          </p:cNvCxnSpPr>
          <p:nvPr/>
        </p:nvCxnSpPr>
        <p:spPr>
          <a:xfrm flipV="1">
            <a:off x="5394960" y="3000807"/>
            <a:ext cx="736699" cy="44152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1393075" y="3717698"/>
            <a:ext cx="4267892" cy="7406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>
            <a:stCxn id="35" idx="3"/>
            <a:endCxn id="44" idx="1"/>
          </p:cNvCxnSpPr>
          <p:nvPr/>
        </p:nvCxnSpPr>
        <p:spPr>
          <a:xfrm flipV="1">
            <a:off x="5660967" y="3776169"/>
            <a:ext cx="462379" cy="3118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1393075" y="4627322"/>
            <a:ext cx="3353492" cy="742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꺾인 연결선 39"/>
          <p:cNvCxnSpPr>
            <a:stCxn id="39" idx="3"/>
            <a:endCxn id="45" idx="1"/>
          </p:cNvCxnSpPr>
          <p:nvPr/>
        </p:nvCxnSpPr>
        <p:spPr>
          <a:xfrm>
            <a:off x="4746567" y="4998672"/>
            <a:ext cx="1385092" cy="285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6131659" y="2895476"/>
            <a:ext cx="1299918" cy="2106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6123346" y="3240854"/>
            <a:ext cx="1299918" cy="10706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6131659" y="4466211"/>
            <a:ext cx="1407984" cy="10706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6023" y="2685324"/>
            <a:ext cx="4347558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math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.length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생성한 배열의 길이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math.length-1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반복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값을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배열의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한번씩 저장하고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82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1-2. 1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953156"/>
            <a:ext cx="532014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ArrayEx01_CleanCode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2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math = new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 60, 70, 90, 100, 20 };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1290C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"math[%d] = %d\n"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향상된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2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1399050" y="1709170"/>
            <a:ext cx="3904470" cy="3939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cxnSpLocks/>
            <a:stCxn id="7" idx="3"/>
            <a:endCxn id="10" idx="1"/>
          </p:cNvCxnSpPr>
          <p:nvPr/>
        </p:nvCxnSpPr>
        <p:spPr>
          <a:xfrm flipV="1">
            <a:off x="5303520" y="1534537"/>
            <a:ext cx="792480" cy="37160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1162928"/>
            <a:ext cx="5320146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생성과 동시에 초기 값을 설정하는 방법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있으므로 배열의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길이는 자동으로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3121"/>
            <a:ext cx="1717964" cy="33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4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908912"/>
            <a:ext cx="6493160" cy="515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배열은 여러 개의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배열이 행으로 연결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배열의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[][]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 new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[][]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[2][3];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정수형 배열을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행의 주소가 저장된 배열의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행의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행의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6C9E7-6E2B-CA21-17F9-2CEBCD12209A}"/>
              </a:ext>
            </a:extLst>
          </p:cNvPr>
          <p:cNvSpPr/>
          <p:nvPr/>
        </p:nvSpPr>
        <p:spPr>
          <a:xfrm>
            <a:off x="6788752" y="4800766"/>
            <a:ext cx="3562503" cy="8051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AFEA0-77FA-014D-8CA0-46A6AB94E8A9}"/>
              </a:ext>
            </a:extLst>
          </p:cNvPr>
          <p:cNvSpPr/>
          <p:nvPr/>
        </p:nvSpPr>
        <p:spPr>
          <a:xfrm>
            <a:off x="6788752" y="3406719"/>
            <a:ext cx="3562503" cy="1394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7774309" y="5065814"/>
            <a:ext cx="1313412" cy="3284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22C1F-358E-47DE-9AB2-6831199131C4}"/>
              </a:ext>
            </a:extLst>
          </p:cNvPr>
          <p:cNvSpPr txBox="1"/>
          <p:nvPr/>
        </p:nvSpPr>
        <p:spPr>
          <a:xfrm>
            <a:off x="9087721" y="5086442"/>
            <a:ext cx="4913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8364515" y="4114050"/>
            <a:ext cx="502421" cy="3425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[1][0]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CFF0F-EA54-9345-7150-97F59C85A20D}"/>
              </a:ext>
            </a:extLst>
          </p:cNvPr>
          <p:cNvSpPr txBox="1"/>
          <p:nvPr/>
        </p:nvSpPr>
        <p:spPr>
          <a:xfrm>
            <a:off x="8364515" y="4444070"/>
            <a:ext cx="14650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0      1       2    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1157615-AEF3-95E7-0478-B50EAD29F14B}"/>
              </a:ext>
            </a:extLst>
          </p:cNvPr>
          <p:cNvSpPr/>
          <p:nvPr/>
        </p:nvSpPr>
        <p:spPr>
          <a:xfrm>
            <a:off x="10353999" y="3406719"/>
            <a:ext cx="274320" cy="13940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611BFB5C-4FBC-212B-6CD5-0210E3F9DA44}"/>
              </a:ext>
            </a:extLst>
          </p:cNvPr>
          <p:cNvSpPr/>
          <p:nvPr/>
        </p:nvSpPr>
        <p:spPr>
          <a:xfrm>
            <a:off x="10353999" y="4800766"/>
            <a:ext cx="274320" cy="805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3">
            <a:extLst>
              <a:ext uri="{FF2B5EF4-FFF2-40B4-BE49-F238E27FC236}">
                <a16:creationId xmlns:a16="http://schemas.microsoft.com/office/drawing/2014/main" id="{1C760AEF-238E-B4A4-65B6-DE82624C8812}"/>
              </a:ext>
            </a:extLst>
          </p:cNvPr>
          <p:cNvCxnSpPr>
            <a:stCxn id="43" idx="2"/>
            <a:endCxn id="10" idx="0"/>
          </p:cNvCxnSpPr>
          <p:nvPr/>
        </p:nvCxnSpPr>
        <p:spPr>
          <a:xfrm rot="16200000" flipH="1">
            <a:off x="7734831" y="4369630"/>
            <a:ext cx="716994" cy="675373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1E48C5-4966-71D9-D9FE-6FA68571DE44}"/>
              </a:ext>
            </a:extLst>
          </p:cNvPr>
          <p:cNvSpPr txBox="1"/>
          <p:nvPr/>
        </p:nvSpPr>
        <p:spPr>
          <a:xfrm>
            <a:off x="10628319" y="5050538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54DC7-043F-A53E-EC74-B6DE3137BE21}"/>
              </a:ext>
            </a:extLst>
          </p:cNvPr>
          <p:cNvSpPr txBox="1"/>
          <p:nvPr/>
        </p:nvSpPr>
        <p:spPr>
          <a:xfrm>
            <a:off x="10604298" y="3962176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8866936" y="4111069"/>
            <a:ext cx="502421" cy="3425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[1][1]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9368769" y="4112734"/>
            <a:ext cx="502421" cy="3425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[1][2]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8364515" y="3542860"/>
            <a:ext cx="502421" cy="33952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[0][0]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8866936" y="3539878"/>
            <a:ext cx="502421" cy="3425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[0][1]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9368769" y="3541543"/>
            <a:ext cx="502421" cy="3425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[0][2]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1CFF0F-EA54-9345-7150-97F59C85A20D}"/>
              </a:ext>
            </a:extLst>
          </p:cNvPr>
          <p:cNvSpPr txBox="1"/>
          <p:nvPr/>
        </p:nvSpPr>
        <p:spPr>
          <a:xfrm>
            <a:off x="9869855" y="3508500"/>
            <a:ext cx="299439" cy="37388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1CFF0F-EA54-9345-7150-97F59C85A20D}"/>
              </a:ext>
            </a:extLst>
          </p:cNvPr>
          <p:cNvSpPr txBox="1"/>
          <p:nvPr/>
        </p:nvSpPr>
        <p:spPr>
          <a:xfrm>
            <a:off x="9872599" y="4083984"/>
            <a:ext cx="299439" cy="37388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7461612" y="3684068"/>
            <a:ext cx="594162" cy="3313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7454217" y="4017500"/>
            <a:ext cx="602850" cy="3313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cxnSp>
        <p:nvCxnSpPr>
          <p:cNvPr id="45" name="구부러진 연결선 13">
            <a:extLst>
              <a:ext uri="{FF2B5EF4-FFF2-40B4-BE49-F238E27FC236}">
                <a16:creationId xmlns:a16="http://schemas.microsoft.com/office/drawing/2014/main" id="{1C760AEF-238E-B4A4-65B6-DE82624C8812}"/>
              </a:ext>
            </a:extLst>
          </p:cNvPr>
          <p:cNvCxnSpPr>
            <a:stCxn id="12" idx="1"/>
            <a:endCxn id="43" idx="3"/>
          </p:cNvCxnSpPr>
          <p:nvPr/>
        </p:nvCxnSpPr>
        <p:spPr>
          <a:xfrm rot="10800000">
            <a:off x="8057067" y="4183160"/>
            <a:ext cx="307448" cy="102144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13">
            <a:extLst>
              <a:ext uri="{FF2B5EF4-FFF2-40B4-BE49-F238E27FC236}">
                <a16:creationId xmlns:a16="http://schemas.microsoft.com/office/drawing/2014/main" id="{1C760AEF-238E-B4A4-65B6-DE82624C8812}"/>
              </a:ext>
            </a:extLst>
          </p:cNvPr>
          <p:cNvCxnSpPr>
            <a:cxnSpLocks/>
            <a:stCxn id="30" idx="1"/>
            <a:endCxn id="42" idx="3"/>
          </p:cNvCxnSpPr>
          <p:nvPr/>
        </p:nvCxnSpPr>
        <p:spPr>
          <a:xfrm rot="10800000" flipV="1">
            <a:off x="8055775" y="3712622"/>
            <a:ext cx="308741" cy="137105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F22C1F-358E-47DE-9AB2-6831199131C4}"/>
              </a:ext>
            </a:extLst>
          </p:cNvPr>
          <p:cNvSpPr txBox="1"/>
          <p:nvPr/>
        </p:nvSpPr>
        <p:spPr>
          <a:xfrm>
            <a:off x="6849126" y="3695442"/>
            <a:ext cx="642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F22C1F-358E-47DE-9AB2-6831199131C4}"/>
              </a:ext>
            </a:extLst>
          </p:cNvPr>
          <p:cNvSpPr txBox="1"/>
          <p:nvPr/>
        </p:nvSpPr>
        <p:spPr>
          <a:xfrm>
            <a:off x="6844251" y="4014593"/>
            <a:ext cx="642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A628C-A410-F07F-C213-08EF7A99E9A3}"/>
              </a:ext>
            </a:extLst>
          </p:cNvPr>
          <p:cNvSpPr/>
          <p:nvPr/>
        </p:nvSpPr>
        <p:spPr>
          <a:xfrm>
            <a:off x="1218873" y="2997441"/>
            <a:ext cx="2059044" cy="3284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29">
            <a:extLst>
              <a:ext uri="{FF2B5EF4-FFF2-40B4-BE49-F238E27FC236}">
                <a16:creationId xmlns:a16="http://schemas.microsoft.com/office/drawing/2014/main" id="{9986F974-B378-DD94-0CFF-E6D8EFA2805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77917" y="3161644"/>
            <a:ext cx="3510835" cy="94209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3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908912"/>
            <a:ext cx="6493160" cy="536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값 설정 방법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 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int[][]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int[2][2];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[0][0] = 10;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[0][1] = 20;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[1][0] = 30;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[1][1] = 40;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생성과 동시에 값 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int[][]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int[][] {{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}, 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}};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바깥쪽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개수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길이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개수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열의 길이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int[][]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}, 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}};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int[]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수도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20057</TotalTime>
  <Words>1745</Words>
  <Application>Microsoft Office PowerPoint</Application>
  <PresentationFormat>와이드스크린</PresentationFormat>
  <Paragraphs>245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822</cp:revision>
  <dcterms:created xsi:type="dcterms:W3CDTF">2019-12-23T00:32:35Z</dcterms:created>
  <dcterms:modified xsi:type="dcterms:W3CDTF">2022-10-06T12:24:42Z</dcterms:modified>
</cp:coreProperties>
</file>