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478" r:id="rId3"/>
    <p:sldId id="619" r:id="rId4"/>
    <p:sldId id="621" r:id="rId5"/>
    <p:sldId id="603" r:id="rId6"/>
    <p:sldId id="618" r:id="rId7"/>
    <p:sldId id="616" r:id="rId8"/>
    <p:sldId id="620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171"/>
    <a:srgbClr val="FFFFFF"/>
    <a:srgbClr val="E7E6E6"/>
    <a:srgbClr val="1282B0"/>
    <a:srgbClr val="2600B0"/>
    <a:srgbClr val="7030A0"/>
    <a:srgbClr val="A7C6E5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18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8" y="2490281"/>
            <a:ext cx="3296095" cy="1969770"/>
            <a:chOff x="4447958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8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221130_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653160" y="2537279"/>
              <a:ext cx="288572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Spring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5" y="875239"/>
            <a:ext cx="9033165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풀이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@ModelAttribute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정리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Method</a:t>
            </a: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풀이 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5633" y="956172"/>
            <a:ext cx="479393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himedia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sixthspring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controller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@Controller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ControllerQuiz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2) ModelAndView 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</a:t>
            </a:r>
          </a:p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//@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PostMapping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("/quiz")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ModelAndView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quizTwo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@RequestBody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나이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getAge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ModelAndView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mav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ModelAndView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"member/member-quiz"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2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addObject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mav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FF62A-4865-DF67-E8DF-6C1CE6215D17}"/>
              </a:ext>
            </a:extLst>
          </p:cNvPr>
          <p:cNvSpPr/>
          <p:nvPr/>
        </p:nvSpPr>
        <p:spPr>
          <a:xfrm>
            <a:off x="5586894" y="956172"/>
            <a:ext cx="5041957" cy="1487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이름과 나이를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부터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받아서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member-quiz View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사용자에게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member-quiz View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이름과 나이를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형태와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ModelAndView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모두 작성하시오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80CD7A-A9DA-F9DC-605F-91F83664E87D}"/>
              </a:ext>
            </a:extLst>
          </p:cNvPr>
          <p:cNvSpPr/>
          <p:nvPr/>
        </p:nvSpPr>
        <p:spPr>
          <a:xfrm>
            <a:off x="949556" y="1763492"/>
            <a:ext cx="4117394" cy="153338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연결선: 꺾임 37">
            <a:extLst>
              <a:ext uri="{FF2B5EF4-FFF2-40B4-BE49-F238E27FC236}">
                <a16:creationId xmlns:a16="http://schemas.microsoft.com/office/drawing/2014/main" id="{D1C42CB2-AAE2-0DA5-F170-8B932B6A462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5066950" y="2530183"/>
            <a:ext cx="519944" cy="112743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34F1A7-A6C5-9314-D5A0-D57F0E14E19C}"/>
              </a:ext>
            </a:extLst>
          </p:cNvPr>
          <p:cNvSpPr/>
          <p:nvPr/>
        </p:nvSpPr>
        <p:spPr>
          <a:xfrm>
            <a:off x="5586894" y="2775232"/>
            <a:ext cx="5998302" cy="17647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[ModelAndView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@RequestBody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 data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객체에 바인딩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ModelAndView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경로를 생성자에게 전달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이동할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경로를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                              (setViewName(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사용할 수 도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addObject(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넘겨줄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객체로 지정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75250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풀이 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5634" y="956172"/>
            <a:ext cx="479393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1) 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일반적인 형태</a:t>
            </a:r>
          </a:p>
          <a:p>
            <a:pPr lvl="1"/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i="1" dirty="0" err="1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PostMapping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"/quiz"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quizOne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i="1" dirty="0" err="1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RequestBody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나이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getAge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//model.addAttribute("name",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member.getName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//model.addAttribute("age",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member.getAge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addAttribute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000" dirty="0"/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"member/member-quiz"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80CD7A-A9DA-F9DC-605F-91F83664E87D}"/>
              </a:ext>
            </a:extLst>
          </p:cNvPr>
          <p:cNvSpPr/>
          <p:nvPr/>
        </p:nvSpPr>
        <p:spPr>
          <a:xfrm>
            <a:off x="941167" y="1157669"/>
            <a:ext cx="4150950" cy="184377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연결선: 꺾임 37">
            <a:extLst>
              <a:ext uri="{FF2B5EF4-FFF2-40B4-BE49-F238E27FC236}">
                <a16:creationId xmlns:a16="http://schemas.microsoft.com/office/drawing/2014/main" id="{D1C42CB2-AAE2-0DA5-F170-8B932B6A462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5092117" y="2079555"/>
            <a:ext cx="221931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34F1A7-A6C5-9314-D5A0-D57F0E14E19C}"/>
              </a:ext>
            </a:extLst>
          </p:cNvPr>
          <p:cNvSpPr/>
          <p:nvPr/>
        </p:nvSpPr>
        <p:spPr>
          <a:xfrm>
            <a:off x="5314048" y="1058666"/>
            <a:ext cx="6346650" cy="2041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형태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받기 위해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반드시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@RequestBody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받아야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@RequestBody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JSON data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자동으로 바인딩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model.addAttribute( )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Member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                        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getter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꺼내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(“name”,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전달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혹은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model.addAttribute(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변수를 넘겨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View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프로퍼티를 사용하여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출력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1EAE2B-AE71-D3E5-8590-9916C2059117}"/>
              </a:ext>
            </a:extLst>
          </p:cNvPr>
          <p:cNvSpPr/>
          <p:nvPr/>
        </p:nvSpPr>
        <p:spPr>
          <a:xfrm>
            <a:off x="3310962" y="3640880"/>
            <a:ext cx="8349736" cy="17647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[model.addAttribute(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아예 생략할 수 있는가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?]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@RequestBody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model.addAttribute(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완전히 생략하면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                          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객체에는 데이터가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객체에는 저장되지 않아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보여지지 않는다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이유는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@ModelAttribute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addAttribute(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없을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model.addAttribute(member)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자동으로 실행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@RequestBody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데이터를 바인딩 하지만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바인딩 해주지 않기 때문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@RequestBody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적어도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model.addAttribute(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전달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해줘야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08616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ModelAttribute (1)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B9FAFF-6ED1-93E2-CF70-9C4E84302F70}"/>
              </a:ext>
            </a:extLst>
          </p:cNvPr>
          <p:cNvSpPr/>
          <p:nvPr/>
        </p:nvSpPr>
        <p:spPr>
          <a:xfrm>
            <a:off x="415634" y="956173"/>
            <a:ext cx="9651155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ModelAttribute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@ModelAttribute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형태의 데이터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받을 수 있다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 parameter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message body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기록되어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형태로 넘어오는 데이터를 처리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Content 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다른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형태의 데이터는 받을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10E4B9-50BA-6FF3-5386-F047272516F3}"/>
              </a:ext>
            </a:extLst>
          </p:cNvPr>
          <p:cNvSpPr/>
          <p:nvPr/>
        </p:nvSpPr>
        <p:spPr>
          <a:xfrm>
            <a:off x="415633" y="2536448"/>
            <a:ext cx="4646818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형태 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1] </a:t>
            </a:r>
          </a:p>
          <a:p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@PostMapping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"/control"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@ModelAttribute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u="sng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i="1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u="sng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i="1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기분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getFeeling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날씨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getWeather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addAttribute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"feeling"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getFeeling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addAttribute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"weather"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getWeather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"member/member-control"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F13153-D849-9623-0D47-9A2C68A05746}"/>
              </a:ext>
            </a:extLst>
          </p:cNvPr>
          <p:cNvSpPr/>
          <p:nvPr/>
        </p:nvSpPr>
        <p:spPr>
          <a:xfrm>
            <a:off x="415633" y="4549724"/>
            <a:ext cx="4646818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형태 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2]</a:t>
            </a:r>
          </a:p>
          <a:p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@PostMapping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"/control"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@ModelAttribute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u="sng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i="1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u="sng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i="1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기분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getFeeling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날씨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getWeather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en-US" altLang="ko-KR" sz="1000" dirty="0">
              <a:solidFill>
                <a:srgbClr val="79AB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addAttribute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"member/member-control"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D41934-3944-10E9-4A78-98A9C89E83D1}"/>
              </a:ext>
            </a:extLst>
          </p:cNvPr>
          <p:cNvSpPr/>
          <p:nvPr/>
        </p:nvSpPr>
        <p:spPr>
          <a:xfrm>
            <a:off x="5263635" y="2915094"/>
            <a:ext cx="6162171" cy="1487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@ModelAttribute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사용하는 가장 기본적인 형태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@ModelAttribute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GoodDay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넘어오는 데이터가 자동으로 바인딩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model.addAttribute(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GoodDay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저장된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field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(“name”, value)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넘겨준다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EAA0B7-95F0-750C-CF1F-8E965B85D416}"/>
              </a:ext>
            </a:extLst>
          </p:cNvPr>
          <p:cNvSpPr/>
          <p:nvPr/>
        </p:nvSpPr>
        <p:spPr>
          <a:xfrm>
            <a:off x="1847180" y="2885782"/>
            <a:ext cx="2976490" cy="15942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연결선: 꺾임 37">
            <a:extLst>
              <a:ext uri="{FF2B5EF4-FFF2-40B4-BE49-F238E27FC236}">
                <a16:creationId xmlns:a16="http://schemas.microsoft.com/office/drawing/2014/main" id="{70613355-FAC7-0B83-65CB-9D12920A07E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823670" y="2965493"/>
            <a:ext cx="439965" cy="6934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0EA8FB-62AF-ABE4-DCC3-9D6207E1D777}"/>
              </a:ext>
            </a:extLst>
          </p:cNvPr>
          <p:cNvSpPr/>
          <p:nvPr/>
        </p:nvSpPr>
        <p:spPr>
          <a:xfrm>
            <a:off x="934177" y="3491771"/>
            <a:ext cx="3344207" cy="33780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연결선: 꺾임 37">
            <a:extLst>
              <a:ext uri="{FF2B5EF4-FFF2-40B4-BE49-F238E27FC236}">
                <a16:creationId xmlns:a16="http://schemas.microsoft.com/office/drawing/2014/main" id="{5132B60E-3C54-A3F9-80FA-AE007095DC48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 flipV="1">
            <a:off x="4278384" y="3658984"/>
            <a:ext cx="985251" cy="168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53AAFC0-3320-F3B7-E8C3-EFFF845F7092}"/>
              </a:ext>
            </a:extLst>
          </p:cNvPr>
          <p:cNvSpPr/>
          <p:nvPr/>
        </p:nvSpPr>
        <p:spPr>
          <a:xfrm>
            <a:off x="5263635" y="5136106"/>
            <a:ext cx="6329950" cy="933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model.addAttribute(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field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직접 넘겨주지 않고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넘겨주면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프로퍼티를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넘겨준 객체의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field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출력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7CB23B-8C7B-9F39-B4FA-540D72869705}"/>
              </a:ext>
            </a:extLst>
          </p:cNvPr>
          <p:cNvSpPr/>
          <p:nvPr/>
        </p:nvSpPr>
        <p:spPr>
          <a:xfrm>
            <a:off x="1847180" y="4890560"/>
            <a:ext cx="2976490" cy="15942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연결선: 꺾임 37">
            <a:extLst>
              <a:ext uri="{FF2B5EF4-FFF2-40B4-BE49-F238E27FC236}">
                <a16:creationId xmlns:a16="http://schemas.microsoft.com/office/drawing/2014/main" id="{2D2BF9DC-E9FA-E256-A535-67F0DF584794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4823670" y="4970271"/>
            <a:ext cx="439965" cy="63272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912518-8901-1FE6-CAE0-E1E54A1D73D2}"/>
              </a:ext>
            </a:extLst>
          </p:cNvPr>
          <p:cNvSpPr/>
          <p:nvPr/>
        </p:nvSpPr>
        <p:spPr>
          <a:xfrm>
            <a:off x="934177" y="5522862"/>
            <a:ext cx="1850968" cy="15942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연결선: 꺾임 37">
            <a:extLst>
              <a:ext uri="{FF2B5EF4-FFF2-40B4-BE49-F238E27FC236}">
                <a16:creationId xmlns:a16="http://schemas.microsoft.com/office/drawing/2014/main" id="{0621DFC5-2C60-4381-D3F5-1F19217323F4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2785145" y="5602573"/>
            <a:ext cx="2478490" cy="4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69501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ModelAttribute (2)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5633" y="4583453"/>
            <a:ext cx="4141740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형태 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5] </a:t>
            </a:r>
          </a:p>
          <a:p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@PostMapping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"/control"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기분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getFeeling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날씨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getWeather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"member/member-control"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415633" y="2767281"/>
            <a:ext cx="4031829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형태 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4]</a:t>
            </a:r>
          </a:p>
          <a:p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@PostMapping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"/control"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@ModelAttribute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기분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getFeeling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날씨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getWeather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"member/member-control"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415633" y="951109"/>
            <a:ext cx="502920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형태 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3] </a:t>
            </a:r>
          </a:p>
          <a:p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i="1" u="sng" dirty="0">
                <a:solidFill>
                  <a:srgbClr val="6FC5E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PostMapping</a:t>
            </a:r>
            <a:r>
              <a:rPr lang="en-US" altLang="ko-KR" sz="1000" i="1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u="sng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"/control"</a:t>
            </a:r>
            <a:r>
              <a:rPr lang="en-US" altLang="ko-KR" sz="1000" i="1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@ModelAttribute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"day"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u="sng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i="1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u="sng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i="1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기분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getFeeling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날씨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goodDay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getWeather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"member/member-control"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5AD8D1-E164-237D-B469-02F8C90B9E05}"/>
              </a:ext>
            </a:extLst>
          </p:cNvPr>
          <p:cNvSpPr/>
          <p:nvPr/>
        </p:nvSpPr>
        <p:spPr>
          <a:xfrm>
            <a:off x="5557250" y="1036711"/>
            <a:ext cx="6329950" cy="17647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model.addAttribute(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생략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 형태이다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model.addAttribute(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생략하면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@ModelAttribute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model.addAttribute(goodDay)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데이터를 전달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@ModelAttribute(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“day”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처럼 어노테이션의 파라미터에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“day”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있다면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goodDay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저장하여 넘겨 줄 때 객체의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”day”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되는 것이다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AE31F-CC70-7EE0-B553-56CB116719ED}"/>
              </a:ext>
            </a:extLst>
          </p:cNvPr>
          <p:cNvSpPr/>
          <p:nvPr/>
        </p:nvSpPr>
        <p:spPr>
          <a:xfrm>
            <a:off x="950955" y="1818432"/>
            <a:ext cx="1985192" cy="21170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연결선: 꺾임 37">
            <a:extLst>
              <a:ext uri="{FF2B5EF4-FFF2-40B4-BE49-F238E27FC236}">
                <a16:creationId xmlns:a16="http://schemas.microsoft.com/office/drawing/2014/main" id="{BCAAD4F8-7041-288B-7B31-C4723C641E74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2936147" y="1919100"/>
            <a:ext cx="2621103" cy="518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D585DA-9876-6EA6-4109-A5829A19C085}"/>
              </a:ext>
            </a:extLst>
          </p:cNvPr>
          <p:cNvSpPr/>
          <p:nvPr/>
        </p:nvSpPr>
        <p:spPr>
          <a:xfrm>
            <a:off x="1849975" y="1291315"/>
            <a:ext cx="1455287" cy="16718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꺾임 37">
            <a:extLst>
              <a:ext uri="{FF2B5EF4-FFF2-40B4-BE49-F238E27FC236}">
                <a16:creationId xmlns:a16="http://schemas.microsoft.com/office/drawing/2014/main" id="{C43DF3CC-D4CE-27B8-8C8F-AF57694F763B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3305262" y="1374907"/>
            <a:ext cx="2251988" cy="54419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A0F274-86D8-EFE1-9CCD-7583AAF48D84}"/>
              </a:ext>
            </a:extLst>
          </p:cNvPr>
          <p:cNvSpPr/>
          <p:nvPr/>
        </p:nvSpPr>
        <p:spPr>
          <a:xfrm>
            <a:off x="5557250" y="2999657"/>
            <a:ext cx="5289715" cy="12107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파라미터에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생략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 형태이다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model.addAttribute(goodDay)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객체를 넘겨주기 때문에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메서드의 파라미터에서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생략이 가능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8BB198-0D2D-3953-A171-C6AC4CFDB1BB}"/>
              </a:ext>
            </a:extLst>
          </p:cNvPr>
          <p:cNvSpPr/>
          <p:nvPr/>
        </p:nvSpPr>
        <p:spPr>
          <a:xfrm>
            <a:off x="1841586" y="3095400"/>
            <a:ext cx="2143185" cy="18358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연결선: 꺾임 37">
            <a:extLst>
              <a:ext uri="{FF2B5EF4-FFF2-40B4-BE49-F238E27FC236}">
                <a16:creationId xmlns:a16="http://schemas.microsoft.com/office/drawing/2014/main" id="{4D0786F5-445E-03AC-2014-7C818206B295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3984771" y="3187191"/>
            <a:ext cx="1572479" cy="41785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453BD9-2CD7-C727-2742-144DFD976C6B}"/>
              </a:ext>
            </a:extLst>
          </p:cNvPr>
          <p:cNvSpPr/>
          <p:nvPr/>
        </p:nvSpPr>
        <p:spPr>
          <a:xfrm>
            <a:off x="5557250" y="4401690"/>
            <a:ext cx="6329950" cy="12107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@ModelAttribute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어노테이션도 생략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 형태이다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자료형 이기 때문에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@ModelAttribute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생략된 것인지 알 수는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@ModelAttribute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어노테이션을 생략할 수 있어도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써주는 것이 보기 좋다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5EB208-0272-3E04-85FB-80224A7BE605}"/>
              </a:ext>
            </a:extLst>
          </p:cNvPr>
          <p:cNvSpPr/>
          <p:nvPr/>
        </p:nvSpPr>
        <p:spPr>
          <a:xfrm>
            <a:off x="1841586" y="4918538"/>
            <a:ext cx="1094562" cy="17357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연결선: 꺾임 37">
            <a:extLst>
              <a:ext uri="{FF2B5EF4-FFF2-40B4-BE49-F238E27FC236}">
                <a16:creationId xmlns:a16="http://schemas.microsoft.com/office/drawing/2014/main" id="{C47E3F21-A570-6020-788F-796F13EFD41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2936148" y="5005328"/>
            <a:ext cx="2621102" cy="175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5770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Method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B9FAFF-6ED1-93E2-CF70-9C4E84302F70}"/>
              </a:ext>
            </a:extLst>
          </p:cNvPr>
          <p:cNvSpPr/>
          <p:nvPr/>
        </p:nvSpPr>
        <p:spPr>
          <a:xfrm>
            <a:off x="415634" y="956173"/>
            <a:ext cx="11052115" cy="3963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Method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 Method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행위를 전달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방법이다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자원으로 표현하는데 집중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하도록 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행위에 대한 정의를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Method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함으로써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설계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대표적인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Method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GET, POST, PUT, DELETE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CRUD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	   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요청하면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리소스를 생성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GET  	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: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리소스를 조회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PUT	   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 전체를 수정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PATCH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PUT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달리 해당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리소스의 일부를 수정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DELETE   :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리소스를 삭제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53821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Method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5632" y="956174"/>
            <a:ext cx="4231869" cy="45470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"/members"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회원 조회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GET"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@PostMapping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"/members"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addMember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회원 가입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POST"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"/members/{memberId}"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findMember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@PathVariable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memberId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회원 검색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GET : "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memberId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@PutMapping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"/members/{memberId}"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updateMember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@PathVariable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memberId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정보 수정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PUT : "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memberId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@PatchMapping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"/members/{memberId}"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partUpdateMember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@PathVariable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memberId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일부 정보 수정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PATCH : "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memberId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@DeleteMapping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"/members/{memberId}"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deleteMember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@PathVariable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memberId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회원 삭제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DELETE : "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memberId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B2851B-82F9-EE24-CCBB-4E16F7196E0B}"/>
              </a:ext>
            </a:extLst>
          </p:cNvPr>
          <p:cNvSpPr/>
          <p:nvPr/>
        </p:nvSpPr>
        <p:spPr>
          <a:xfrm>
            <a:off x="5047310" y="838727"/>
            <a:ext cx="5555412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[URI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7B3E97C-342D-AEDF-4CFE-7622E85C4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3499"/>
              </p:ext>
            </p:extLst>
          </p:nvPr>
        </p:nvGraphicFramePr>
        <p:xfrm>
          <a:off x="5047310" y="1212613"/>
          <a:ext cx="6624573" cy="23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126">
                  <a:extLst>
                    <a:ext uri="{9D8B030D-6E8A-4147-A177-3AD203B41FA5}">
                      <a16:colId xmlns:a16="http://schemas.microsoft.com/office/drawing/2014/main" val="1471933335"/>
                    </a:ext>
                  </a:extLst>
                </a:gridCol>
                <a:gridCol w="1570483">
                  <a:extLst>
                    <a:ext uri="{9D8B030D-6E8A-4147-A177-3AD203B41FA5}">
                      <a16:colId xmlns:a16="http://schemas.microsoft.com/office/drawing/2014/main" val="824739312"/>
                    </a:ext>
                  </a:extLst>
                </a:gridCol>
                <a:gridCol w="2011616">
                  <a:extLst>
                    <a:ext uri="{9D8B030D-6E8A-4147-A177-3AD203B41FA5}">
                      <a16:colId xmlns:a16="http://schemas.microsoft.com/office/drawing/2014/main" val="1045087674"/>
                    </a:ext>
                  </a:extLst>
                </a:gridCol>
                <a:gridCol w="1561348">
                  <a:extLst>
                    <a:ext uri="{9D8B030D-6E8A-4147-A177-3AD203B41FA5}">
                      <a16:colId xmlns:a16="http://schemas.microsoft.com/office/drawing/2014/main" val="2848034951"/>
                    </a:ext>
                  </a:extLst>
                </a:gridCol>
              </a:tblGrid>
              <a:tr h="3372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2"/>
                          </a:solidFill>
                        </a:rPr>
                        <a:t>HTTP METHOD</a:t>
                      </a:r>
                      <a:endParaRPr lang="ko-KR" altLang="en-US" sz="1000" dirty="0">
                        <a:solidFill>
                          <a:schemeClr val="bg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2"/>
                          </a:solidFill>
                        </a:rPr>
                        <a:t>URI</a:t>
                      </a:r>
                      <a:endParaRPr lang="ko-KR" altLang="en-US" sz="1000" dirty="0">
                        <a:solidFill>
                          <a:schemeClr val="bg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</a:rPr>
                        <a:t>멱등성</a:t>
                      </a:r>
                      <a:r>
                        <a:rPr lang="en-US" altLang="ko-KR" sz="1000" dirty="0">
                          <a:solidFill>
                            <a:schemeClr val="bg2"/>
                          </a:solidFill>
                        </a:rPr>
                        <a:t>(Idempotent)</a:t>
                      </a:r>
                      <a:endParaRPr lang="ko-KR" altLang="en-US" sz="1000" dirty="0">
                        <a:solidFill>
                          <a:schemeClr val="bg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794290"/>
                  </a:ext>
                </a:extLst>
              </a:tr>
              <a:tr h="33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조회</a:t>
                      </a:r>
                      <a:endParaRPr lang="en-US" altLang="ko-KR" sz="10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/members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638830"/>
                  </a:ext>
                </a:extLst>
              </a:tr>
              <a:tr h="33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/members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684340"/>
                  </a:ext>
                </a:extLst>
              </a:tr>
              <a:tr h="33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/members/{memberId}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8988"/>
                  </a:ext>
                </a:extLst>
              </a:tr>
              <a:tr h="33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PUT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/members/{memberId}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866742"/>
                  </a:ext>
                </a:extLst>
              </a:tr>
              <a:tr h="33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PATCH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/members/{memberId}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557215"/>
                  </a:ext>
                </a:extLst>
              </a:tr>
              <a:tr h="33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/members/{memberId}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8421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FD716C3-8E3E-04EA-88C9-10D7D29A1E63}"/>
              </a:ext>
            </a:extLst>
          </p:cNvPr>
          <p:cNvSpPr/>
          <p:nvPr/>
        </p:nvSpPr>
        <p:spPr>
          <a:xfrm>
            <a:off x="5047310" y="3748466"/>
            <a:ext cx="6487552" cy="144161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멱등성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(Idempotent)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번 수행해도 결과가 같음을 의미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호출로 인하여 데이터가 변형되지 않는다는 것을 의미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결제 같은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번 수행해도 한번만 수행 되어야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번 수행하면 여러 번 수행이 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사용해야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B11879-2196-B9CE-26B5-3B0F1A300D7B}"/>
              </a:ext>
            </a:extLst>
          </p:cNvPr>
          <p:cNvSpPr/>
          <p:nvPr/>
        </p:nvSpPr>
        <p:spPr>
          <a:xfrm>
            <a:off x="483532" y="989728"/>
            <a:ext cx="2125444" cy="67543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연결선: 꺾임 37">
            <a:extLst>
              <a:ext uri="{FF2B5EF4-FFF2-40B4-BE49-F238E27FC236}">
                <a16:creationId xmlns:a16="http://schemas.microsoft.com/office/drawing/2014/main" id="{DE6C84AE-C571-CD10-731A-19E794A861F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608976" y="1327444"/>
            <a:ext cx="2438333" cy="39632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0D6266-6E87-13F7-2B21-E95E1FDB2541}"/>
              </a:ext>
            </a:extLst>
          </p:cNvPr>
          <p:cNvSpPr/>
          <p:nvPr/>
        </p:nvSpPr>
        <p:spPr>
          <a:xfrm>
            <a:off x="483532" y="1730778"/>
            <a:ext cx="2125444" cy="67543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연결선: 꺾임 37">
            <a:extLst>
              <a:ext uri="{FF2B5EF4-FFF2-40B4-BE49-F238E27FC236}">
                <a16:creationId xmlns:a16="http://schemas.microsoft.com/office/drawing/2014/main" id="{56A47C3E-C700-2FED-B097-39C7A67E75B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08976" y="2066920"/>
            <a:ext cx="2438332" cy="157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D89B3A-3F38-0505-1C20-04E6ED757D7A}"/>
              </a:ext>
            </a:extLst>
          </p:cNvPr>
          <p:cNvSpPr/>
          <p:nvPr/>
        </p:nvSpPr>
        <p:spPr>
          <a:xfrm>
            <a:off x="483531" y="2484281"/>
            <a:ext cx="3710963" cy="67543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연결선: 꺾임 37">
            <a:extLst>
              <a:ext uri="{FF2B5EF4-FFF2-40B4-BE49-F238E27FC236}">
                <a16:creationId xmlns:a16="http://schemas.microsoft.com/office/drawing/2014/main" id="{3FC06120-477F-E5B1-3466-7A149D22F4B5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4194494" y="2392813"/>
            <a:ext cx="852816" cy="429184"/>
          </a:xfrm>
          <a:prstGeom prst="bentConnector3">
            <a:avLst>
              <a:gd name="adj1" fmla="val 2540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A4A5CF-303E-7668-5844-48BE45D46C96}"/>
              </a:ext>
            </a:extLst>
          </p:cNvPr>
          <p:cNvSpPr/>
          <p:nvPr/>
        </p:nvSpPr>
        <p:spPr>
          <a:xfrm>
            <a:off x="483531" y="3258885"/>
            <a:ext cx="3811632" cy="67543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연결선: 꺾임 37">
            <a:extLst>
              <a:ext uri="{FF2B5EF4-FFF2-40B4-BE49-F238E27FC236}">
                <a16:creationId xmlns:a16="http://schemas.microsoft.com/office/drawing/2014/main" id="{9D7B00D5-C619-787B-6BE8-3A0112A95359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295163" y="2732049"/>
            <a:ext cx="752146" cy="864552"/>
          </a:xfrm>
          <a:prstGeom prst="bentConnector3">
            <a:avLst>
              <a:gd name="adj1" fmla="val 3215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7F77E5-FD66-3F6B-8F03-2516E2EDB15F}"/>
              </a:ext>
            </a:extLst>
          </p:cNvPr>
          <p:cNvSpPr/>
          <p:nvPr/>
        </p:nvSpPr>
        <p:spPr>
          <a:xfrm>
            <a:off x="483531" y="4016711"/>
            <a:ext cx="4054913" cy="67543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연결선: 꺾임 37">
            <a:extLst>
              <a:ext uri="{FF2B5EF4-FFF2-40B4-BE49-F238E27FC236}">
                <a16:creationId xmlns:a16="http://schemas.microsoft.com/office/drawing/2014/main" id="{31283289-98B5-F0F5-ED4C-B1E0927B507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538444" y="3058744"/>
            <a:ext cx="508865" cy="1295683"/>
          </a:xfrm>
          <a:prstGeom prst="bentConnector3">
            <a:avLst>
              <a:gd name="adj1" fmla="val 3846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643E7E-64AD-8D1B-960C-DD766EAEDD3B}"/>
              </a:ext>
            </a:extLst>
          </p:cNvPr>
          <p:cNvSpPr/>
          <p:nvPr/>
        </p:nvSpPr>
        <p:spPr>
          <a:xfrm>
            <a:off x="483531" y="4791315"/>
            <a:ext cx="3811632" cy="66150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꺾임 37">
            <a:extLst>
              <a:ext uri="{FF2B5EF4-FFF2-40B4-BE49-F238E27FC236}">
                <a16:creationId xmlns:a16="http://schemas.microsoft.com/office/drawing/2014/main" id="{9CBC66B4-909E-D192-E624-237DCAD2178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295163" y="3385439"/>
            <a:ext cx="752146" cy="1736630"/>
          </a:xfrm>
          <a:prstGeom prst="bentConnector3">
            <a:avLst>
              <a:gd name="adj1" fmla="val 7788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8C37ED-8699-3789-4894-A3A43A3282AF}"/>
              </a:ext>
            </a:extLst>
          </p:cNvPr>
          <p:cNvSpPr txBox="1"/>
          <p:nvPr/>
        </p:nvSpPr>
        <p:spPr>
          <a:xfrm>
            <a:off x="415632" y="5529208"/>
            <a:ext cx="5129491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Method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행위를 전달하는 것일 뿐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CRUD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기능을 한다는 의미는 아니다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기능을 구현하기 위한 코드는 따로 작성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해줘야 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10795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35633</TotalTime>
  <Words>1498</Words>
  <Application>Microsoft Office PowerPoint</Application>
  <PresentationFormat>와이드스크린</PresentationFormat>
  <Paragraphs>200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1467</cp:revision>
  <dcterms:created xsi:type="dcterms:W3CDTF">2019-12-23T00:32:35Z</dcterms:created>
  <dcterms:modified xsi:type="dcterms:W3CDTF">2022-11-30T12:51:37Z</dcterms:modified>
</cp:coreProperties>
</file>