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391" r:id="rId3"/>
    <p:sldId id="376" r:id="rId4"/>
    <p:sldId id="384" r:id="rId5"/>
    <p:sldId id="381" r:id="rId6"/>
    <p:sldId id="382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4" autoAdjust="0"/>
    <p:restoredTop sz="94179" autoAdjust="0"/>
  </p:normalViewPr>
  <p:slideViewPr>
    <p:cSldViewPr snapToGrid="0" showGuides="1">
      <p:cViewPr varScale="1">
        <p:scale>
          <a:sx n="109" d="100"/>
          <a:sy n="109" d="100"/>
        </p:scale>
        <p:origin x="79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5421-60E0-45FE-98B5-C1F00FA1171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66550-54D1-4759-AB85-1A73F6379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5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3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2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700956" y="2490281"/>
            <a:ext cx="4790094" cy="1969770"/>
            <a:chOff x="3700956" y="1767838"/>
            <a:chExt cx="479009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323728" y="1767838"/>
              <a:ext cx="354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22-07-21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700956" y="2537279"/>
              <a:ext cx="47900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과제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2370673"/>
            <a:ext cx="5083554" cy="196596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74" y="1307683"/>
            <a:ext cx="5859780" cy="409194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01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166257" y="882439"/>
            <a:ext cx="4424460" cy="479739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13E6-7572-BC29-405B-4BB97E43204F}"/>
              </a:ext>
            </a:extLst>
          </p:cNvPr>
          <p:cNvSpPr txBox="1"/>
          <p:nvPr/>
        </p:nvSpPr>
        <p:spPr>
          <a:xfrm>
            <a:off x="332507" y="884643"/>
            <a:ext cx="4327416" cy="4924425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    &lt;title&gt;</a:t>
            </a:r>
            <a:r>
              <a:rPr lang="en-US" altLang="ko-KR" sz="1600" dirty="0" err="1"/>
              <a:t>plant_item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    &lt;style&gt;</a:t>
            </a:r>
          </a:p>
          <a:p>
            <a:r>
              <a:rPr lang="en-US" altLang="ko-KR" sz="1600" dirty="0"/>
              <a:t>        #item {list-style: none; text-align: center;}</a:t>
            </a:r>
          </a:p>
          <a:p>
            <a:r>
              <a:rPr lang="en-US" altLang="ko-KR" sz="1600" dirty="0"/>
              <a:t>        #subject {font-weight: bold;}</a:t>
            </a:r>
          </a:p>
          <a:p>
            <a:r>
              <a:rPr lang="en-US" altLang="ko-KR" sz="1600" dirty="0"/>
              <a:t>        #comment {color: red;}</a:t>
            </a:r>
          </a:p>
          <a:p>
            <a:r>
              <a:rPr lang="en-US" altLang="ko-KR" sz="1600" dirty="0"/>
              <a:t>    &lt;/style&gt;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 id="item"&gt;</a:t>
            </a:r>
          </a:p>
          <a:p>
            <a:r>
              <a:rPr lang="en-US" altLang="ko-KR" sz="1600" dirty="0"/>
              <a:t>        &lt;li&gt;&lt;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="plant1.jpg"&gt;&lt;/li&gt;</a:t>
            </a:r>
          </a:p>
          <a:p>
            <a:r>
              <a:rPr lang="en-US" altLang="ko-KR" sz="1600" dirty="0"/>
              <a:t>        &lt;li id="subject"&gt;</a:t>
            </a:r>
            <a:r>
              <a:rPr lang="ko-KR" altLang="en-US" sz="1600" dirty="0" err="1"/>
              <a:t>플리린제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    &lt;li id="comment"&gt;</a:t>
            </a:r>
            <a:r>
              <a:rPr lang="ko-KR" altLang="en-US" sz="1600" dirty="0"/>
              <a:t>잎에 빨간 테두리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    &lt;li id="price"&gt;9,000</a:t>
            </a:r>
            <a:r>
              <a:rPr lang="ko-KR" altLang="en-US" sz="1600" dirty="0"/>
              <a:t>원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&lt;/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02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4" y="1636573"/>
            <a:ext cx="4233340" cy="134273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8" y="1655864"/>
            <a:ext cx="4248285" cy="1323439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600" dirty="0"/>
              <a:t>    &lt;style&gt;</a:t>
            </a:r>
          </a:p>
          <a:p>
            <a:r>
              <a:rPr lang="en-US" altLang="ko-KR" sz="1600" dirty="0"/>
              <a:t>        #item {list-style: none; text-align: center;}</a:t>
            </a:r>
          </a:p>
          <a:p>
            <a:r>
              <a:rPr lang="en-US" altLang="ko-KR" sz="1600" dirty="0"/>
              <a:t>        #subject {font-weight: bold;}</a:t>
            </a:r>
          </a:p>
          <a:p>
            <a:r>
              <a:rPr lang="en-US" altLang="ko-KR" sz="1600" dirty="0"/>
              <a:t>        #comment {color: red;}</a:t>
            </a:r>
          </a:p>
          <a:p>
            <a:r>
              <a:rPr lang="en-US" altLang="ko-KR" sz="1600" dirty="0"/>
              <a:t>    &lt;/style&gt;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1638773"/>
            <a:ext cx="4248285" cy="13476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5411006" y="1476941"/>
            <a:ext cx="6160477" cy="166199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#item { } :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인 태그의 </a:t>
            </a:r>
            <a:r>
              <a:rPr lang="en-US" altLang="ko-KR" sz="1400" dirty="0" smtClean="0"/>
              <a:t>list-style</a:t>
            </a:r>
            <a:r>
              <a:rPr lang="ko-KR" altLang="en-US" sz="1400" dirty="0" smtClean="0"/>
              <a:t>을 아무것도 안 나오도록 하고</a:t>
            </a:r>
            <a:r>
              <a:rPr lang="en-US" altLang="ko-KR" sz="1400" dirty="0" smtClean="0"/>
              <a:t>, 	         </a:t>
            </a:r>
            <a:r>
              <a:rPr lang="ko-KR" altLang="en-US" sz="1400" dirty="0" smtClean="0"/>
              <a:t>텍스트는 가운데 정렬 설정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#subject { }    :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subject</a:t>
            </a:r>
            <a:r>
              <a:rPr lang="ko-KR" altLang="en-US" sz="1400" dirty="0" smtClean="0"/>
              <a:t>인 곳의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두께를 두껍게 설정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#comment { } :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comment</a:t>
            </a:r>
            <a:r>
              <a:rPr lang="ko-KR" altLang="en-US" sz="1400" dirty="0" smtClean="0"/>
              <a:t>인 곳의 글자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색을 빨간색으로 설정</a:t>
            </a:r>
            <a:endParaRPr lang="ko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580793" y="2307938"/>
            <a:ext cx="830213" cy="464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4" y="3966512"/>
            <a:ext cx="4233339" cy="157185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47454" y="3961617"/>
            <a:ext cx="4233339" cy="1569660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 id="item"&gt;</a:t>
            </a:r>
          </a:p>
          <a:p>
            <a:r>
              <a:rPr lang="en-US" altLang="ko-KR" sz="1600" dirty="0"/>
              <a:t>        &lt;li&gt;&lt;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="plant1.jpg"&gt;&lt;/li&gt;</a:t>
            </a:r>
          </a:p>
          <a:p>
            <a:r>
              <a:rPr lang="en-US" altLang="ko-KR" sz="1600" dirty="0"/>
              <a:t>        &lt;li id="subject"&gt;</a:t>
            </a:r>
            <a:r>
              <a:rPr lang="ko-KR" altLang="en-US" sz="1600" dirty="0" err="1"/>
              <a:t>플리린제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    &lt;li id="comment"&gt;</a:t>
            </a:r>
            <a:r>
              <a:rPr lang="ko-KR" altLang="en-US" sz="1600" dirty="0"/>
              <a:t>잎에 빨간 테두리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    &lt;li id="price"&gt;9,000</a:t>
            </a:r>
            <a:r>
              <a:rPr lang="ko-KR" altLang="en-US" sz="1600" dirty="0"/>
              <a:t>원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&lt;/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9" y="3968712"/>
            <a:ext cx="4248284" cy="156256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5411006" y="4077033"/>
            <a:ext cx="5939863" cy="13388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&gt; </a:t>
            </a:r>
            <a:r>
              <a:rPr lang="ko-KR" altLang="en-US" sz="1600" dirty="0"/>
              <a:t>태그</a:t>
            </a:r>
            <a:r>
              <a:rPr lang="ko-KR" altLang="en-US" dirty="0"/>
              <a:t>는 </a:t>
            </a:r>
            <a:r>
              <a:rPr lang="en-US" altLang="ko-KR" sz="1600" dirty="0" smtClean="0"/>
              <a:t>#item { }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스타일 적용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&lt;</a:t>
            </a:r>
            <a:r>
              <a:rPr lang="en-US" altLang="ko-KR" b="1" dirty="0"/>
              <a:t>li id="subject</a:t>
            </a:r>
            <a:r>
              <a:rPr lang="en-US" altLang="ko-KR" b="1" dirty="0" smtClean="0"/>
              <a:t>"&gt; </a:t>
            </a:r>
            <a:r>
              <a:rPr lang="ko-KR" altLang="en-US" sz="1600" dirty="0"/>
              <a:t>태그는 </a:t>
            </a:r>
            <a:r>
              <a:rPr lang="en-US" altLang="ko-KR" sz="1600" dirty="0" smtClean="0"/>
              <a:t>#subject { }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스타일 적용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&lt; </a:t>
            </a:r>
            <a:r>
              <a:rPr lang="en-US" altLang="ko-KR" b="1" dirty="0"/>
              <a:t>li id="comment"&gt; </a:t>
            </a:r>
            <a:r>
              <a:rPr lang="ko-KR" altLang="en-US" sz="1600" dirty="0"/>
              <a:t>태그는 </a:t>
            </a:r>
            <a:r>
              <a:rPr lang="en-US" altLang="ko-KR" sz="1600" dirty="0" smtClean="0"/>
              <a:t>#comment </a:t>
            </a:r>
            <a:r>
              <a:rPr lang="en-US" altLang="ko-KR" sz="1600" dirty="0"/>
              <a:t>{ }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 적용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580793" y="4746447"/>
            <a:ext cx="830213" cy="354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85" y="941516"/>
            <a:ext cx="7149830" cy="526294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0988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B75FC5-07E4-E907-595B-E8DB39388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97</Words>
  <Application>Microsoft Office PowerPoint</Application>
  <PresentationFormat>와이드스크린</PresentationFormat>
  <Paragraphs>47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140</cp:revision>
  <dcterms:created xsi:type="dcterms:W3CDTF">2019-12-23T00:32:35Z</dcterms:created>
  <dcterms:modified xsi:type="dcterms:W3CDTF">2022-07-21T05:55:31Z</dcterms:modified>
</cp:coreProperties>
</file>