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78" r:id="rId3"/>
    <p:sldId id="450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0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220930_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03505" y="2537279"/>
              <a:ext cx="21850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문에서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98858" y="897495"/>
            <a:ext cx="6810896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NestedLoopEx01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1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1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1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1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1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1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1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"*** </a:t>
            </a:r>
            <a:r>
              <a:rPr lang="ko-KR" altLang="en-US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바깥쪽 </a:t>
            </a:r>
            <a:r>
              <a:rPr lang="en-US" altLang="ko-KR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1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b="1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1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 회전 ***</a:t>
            </a:r>
            <a:r>
              <a:rPr lang="en-US" altLang="ko-KR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1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1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1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1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4"/>
            <a:r>
              <a:rPr lang="en-US" altLang="ko-KR" sz="11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1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1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1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"*** </a:t>
            </a:r>
            <a:r>
              <a:rPr lang="ko-KR" altLang="en-US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안쪽 </a:t>
            </a:r>
            <a:r>
              <a:rPr lang="en-US" altLang="ko-KR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1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1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b="1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1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 회전 ***</a:t>
            </a:r>
            <a:r>
              <a:rPr lang="en-US" altLang="ko-KR" sz="11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1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4"/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en-US" altLang="ko-KR" sz="11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en-US" altLang="ko-KR" sz="11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5"/>
            <a:r>
              <a:rPr lang="en-US" altLang="ko-KR" sz="11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outer</a:t>
            </a:r>
            <a:r>
              <a:rPr lang="en-US" altLang="ko-KR" sz="11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1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1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1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1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1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FAD05B-2332-F811-5DF8-4C321089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642" y="897494"/>
            <a:ext cx="3476625" cy="2305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DBA336-E877-77C0-1715-73BA2DEE037E}"/>
              </a:ext>
            </a:extLst>
          </p:cNvPr>
          <p:cNvSpPr txBox="1"/>
          <p:nvPr/>
        </p:nvSpPr>
        <p:spPr>
          <a:xfrm>
            <a:off x="1356628" y="4570957"/>
            <a:ext cx="7868466" cy="142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문에서의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break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속해져 있는 반복문을 탈출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특징이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안쪽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바깥쪽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탈출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시키고 싶다면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switch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문에서 나왔던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 역할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가리켜 탈출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시킬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92AB0B-7AA3-3322-4A27-D2FF73E27181}"/>
              </a:ext>
            </a:extLst>
          </p:cNvPr>
          <p:cNvSpPr/>
          <p:nvPr/>
        </p:nvSpPr>
        <p:spPr>
          <a:xfrm>
            <a:off x="1358483" y="1613619"/>
            <a:ext cx="487096" cy="156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DBE4C7-C51F-1EAD-34E5-C5CE831251A9}"/>
              </a:ext>
            </a:extLst>
          </p:cNvPr>
          <p:cNvSpPr/>
          <p:nvPr/>
        </p:nvSpPr>
        <p:spPr>
          <a:xfrm>
            <a:off x="2291059" y="2755344"/>
            <a:ext cx="1416876" cy="397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8DCD71C-86C1-470C-21AF-4B06AB9F8968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1358483" y="1691840"/>
            <a:ext cx="932576" cy="1262036"/>
          </a:xfrm>
          <a:prstGeom prst="curvedConnector3">
            <a:avLst>
              <a:gd name="adj1" fmla="val 1568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B31FCD-D17A-0D69-2A33-0A4C3669EDB1}"/>
              </a:ext>
            </a:extLst>
          </p:cNvPr>
          <p:cNvSpPr txBox="1"/>
          <p:nvPr/>
        </p:nvSpPr>
        <p:spPr>
          <a:xfrm>
            <a:off x="7363642" y="3349125"/>
            <a:ext cx="451547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안쪽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조건에 의해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바깥쪽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위에 있는        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outer: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바깥쪽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반복이 종료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294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5635" y="1107996"/>
            <a:ext cx="5677594" cy="221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do ~ while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for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do~while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1620107"/>
            <a:ext cx="4031674" cy="18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do~while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 {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while(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43209" y="3143868"/>
            <a:ext cx="1174992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07538" y="1624975"/>
            <a:ext cx="6217305" cy="1378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 do~while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경우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조건을 확인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 실행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do~while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명령문을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조건을 확인하고 반복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DBDDE6-06AA-DAA2-0E0B-B6DFF38865A2}"/>
              </a:ext>
            </a:extLst>
          </p:cNvPr>
          <p:cNvSpPr/>
          <p:nvPr/>
        </p:nvSpPr>
        <p:spPr>
          <a:xfrm>
            <a:off x="935550" y="2313978"/>
            <a:ext cx="267583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CB80DBF6-74E8-44A7-4A2F-2674D77E530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935550" y="2435161"/>
            <a:ext cx="431856" cy="419483"/>
          </a:xfrm>
          <a:prstGeom prst="curvedConnector3">
            <a:avLst>
              <a:gd name="adj1" fmla="val -529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C3DF420B-6E54-A484-0F55-FB464433EF55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H="1">
            <a:off x="1902189" y="2949039"/>
            <a:ext cx="418795" cy="213229"/>
          </a:xfrm>
          <a:prstGeom prst="curvedConnector4">
            <a:avLst>
              <a:gd name="adj1" fmla="val -524"/>
              <a:gd name="adj2" fmla="val 2072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do ~ while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4" y="1211499"/>
            <a:ext cx="4886207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DoWhileEx01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[while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"while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실행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"idx &gt;&gt;&gt;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en-US" altLang="ko-KR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do~while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do~while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실행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"idx &gt;&gt;&gt;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4CF568-41B3-2B67-612A-016F3404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879" y="3984379"/>
            <a:ext cx="1866900" cy="971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ED2B35-55D6-29A0-1E4C-C89A7D1A79B9}"/>
              </a:ext>
            </a:extLst>
          </p:cNvPr>
          <p:cNvSpPr/>
          <p:nvPr/>
        </p:nvSpPr>
        <p:spPr>
          <a:xfrm>
            <a:off x="1366871" y="2526484"/>
            <a:ext cx="3381297" cy="963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29D76AF-2A13-9470-7E5C-177C45009EA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4823670" y="4469341"/>
            <a:ext cx="1012209" cy="8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DA6A6E-7D6F-28FE-D66C-04EDDAE1E360}"/>
              </a:ext>
            </a:extLst>
          </p:cNvPr>
          <p:cNvSpPr txBox="1"/>
          <p:nvPr/>
        </p:nvSpPr>
        <p:spPr>
          <a:xfrm>
            <a:off x="5835879" y="2100564"/>
            <a:ext cx="566542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idx &lt; 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조건문을 만족하지 못하여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 아예 실행시키지 못한다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224E90-FBF7-D322-DA16-8108AC028EA1}"/>
              </a:ext>
            </a:extLst>
          </p:cNvPr>
          <p:cNvSpPr/>
          <p:nvPr/>
        </p:nvSpPr>
        <p:spPr>
          <a:xfrm>
            <a:off x="1366871" y="3987673"/>
            <a:ext cx="3456799" cy="963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3ECD5C-4E7C-B190-95EE-03D5BB7643AA}"/>
              </a:ext>
            </a:extLst>
          </p:cNvPr>
          <p:cNvSpPr txBox="1"/>
          <p:nvPr/>
        </p:nvSpPr>
        <p:spPr>
          <a:xfrm>
            <a:off x="5835879" y="3080475"/>
            <a:ext cx="508670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do~while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 무조건 한번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조건문을 만족하는지 못하기 때문에 반복문이 종료된다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9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for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2206214"/>
            <a:ext cx="4031674" cy="18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for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증감식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59185" y="2863056"/>
            <a:ext cx="502195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12738" y="1039312"/>
            <a:ext cx="6848334" cy="9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문과 달리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증감식을 한 번에 지정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95EA9-47CD-BAC7-E00D-AE441FC72E4E}"/>
              </a:ext>
            </a:extLst>
          </p:cNvPr>
          <p:cNvSpPr txBox="1"/>
          <p:nvPr/>
        </p:nvSpPr>
        <p:spPr>
          <a:xfrm>
            <a:off x="3612738" y="2206212"/>
            <a:ext cx="6344441" cy="267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동작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값에서 사용할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선언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하거나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선언된 변수를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수도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한번만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선언된 변수는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내에서만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조건식을 확인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만족하면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명령문을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시킨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증감식을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조건식을 확인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명령문을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동작이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47E626-134B-4FC2-E955-8FD1BDF0E0DA}"/>
              </a:ext>
            </a:extLst>
          </p:cNvPr>
          <p:cNvSpPr/>
          <p:nvPr/>
        </p:nvSpPr>
        <p:spPr>
          <a:xfrm>
            <a:off x="1496749" y="2863056"/>
            <a:ext cx="502195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010D70-3B91-8725-360D-F2D744C69A99}"/>
              </a:ext>
            </a:extLst>
          </p:cNvPr>
          <p:cNvSpPr/>
          <p:nvPr/>
        </p:nvSpPr>
        <p:spPr>
          <a:xfrm>
            <a:off x="2134313" y="2863056"/>
            <a:ext cx="502195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7D04C8-4291-A4D7-C7CB-6E349C1D2E38}"/>
              </a:ext>
            </a:extLst>
          </p:cNvPr>
          <p:cNvSpPr/>
          <p:nvPr/>
        </p:nvSpPr>
        <p:spPr>
          <a:xfrm>
            <a:off x="960998" y="3288884"/>
            <a:ext cx="602862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898A7CAF-7C96-1E97-C025-B93BF2A3A0AE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1413408" y="2954445"/>
            <a:ext cx="183460" cy="485418"/>
          </a:xfrm>
          <a:prstGeom prst="curvedConnector3">
            <a:avLst>
              <a:gd name="adj1" fmla="val 271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4778E9-A34B-CAC1-C787-59AD47F037A2}"/>
              </a:ext>
            </a:extLst>
          </p:cNvPr>
          <p:cNvSpPr txBox="1"/>
          <p:nvPr/>
        </p:nvSpPr>
        <p:spPr>
          <a:xfrm>
            <a:off x="938941" y="2596595"/>
            <a:ext cx="3271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8EF601-AE1E-6D57-A786-40CFCA3130C3}"/>
              </a:ext>
            </a:extLst>
          </p:cNvPr>
          <p:cNvSpPr txBox="1"/>
          <p:nvPr/>
        </p:nvSpPr>
        <p:spPr>
          <a:xfrm>
            <a:off x="1588169" y="2600337"/>
            <a:ext cx="319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950048-6A18-39A6-8E6F-5875C28CAE80}"/>
              </a:ext>
            </a:extLst>
          </p:cNvPr>
          <p:cNvSpPr txBox="1"/>
          <p:nvPr/>
        </p:nvSpPr>
        <p:spPr>
          <a:xfrm>
            <a:off x="1093504" y="3489912"/>
            <a:ext cx="319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23825A-7B24-470E-2CDA-A4ABFE7850B4}"/>
              </a:ext>
            </a:extLst>
          </p:cNvPr>
          <p:cNvSpPr txBox="1"/>
          <p:nvPr/>
        </p:nvSpPr>
        <p:spPr>
          <a:xfrm>
            <a:off x="2234821" y="2596594"/>
            <a:ext cx="30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55565B94-5152-39B6-761E-664EFB74F2A8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 flipV="1">
            <a:off x="1563860" y="3105424"/>
            <a:ext cx="821551" cy="3046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9C0A8CBD-19A4-0FE6-2F42-34D056608D25}"/>
              </a:ext>
            </a:extLst>
          </p:cNvPr>
          <p:cNvCxnSpPr>
            <a:cxnSpLocks/>
            <a:stCxn id="30" idx="0"/>
            <a:endCxn id="28" idx="0"/>
          </p:cNvCxnSpPr>
          <p:nvPr/>
        </p:nvCxnSpPr>
        <p:spPr>
          <a:xfrm rot="16200000" flipH="1" flipV="1">
            <a:off x="2064756" y="2279683"/>
            <a:ext cx="3743" cy="637564"/>
          </a:xfrm>
          <a:prstGeom prst="curvedConnector3">
            <a:avLst>
              <a:gd name="adj1" fmla="val -61074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for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306137"/>
            <a:ext cx="574409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[while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초기값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조건식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"while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문의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 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증감식</a:t>
            </a:r>
            <a:endParaRPr lang="ko-KR" altLang="en-US" sz="12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[for 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"for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문의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 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5AF47-D4A2-51DB-51F5-558E203EC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60" y="3233581"/>
            <a:ext cx="2171700" cy="1724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26EA1F-5241-8F62-ED56-49853110C8E1}"/>
              </a:ext>
            </a:extLst>
          </p:cNvPr>
          <p:cNvSpPr txBox="1"/>
          <p:nvPr/>
        </p:nvSpPr>
        <p:spPr>
          <a:xfrm>
            <a:off x="6646560" y="2057898"/>
            <a:ext cx="5177087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동작은 동일하게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증감식이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한번에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되기 때문에 보다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간결하게 표현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B3D7C-6A0E-CD3B-5007-64E29377DAB8}"/>
              </a:ext>
            </a:extLst>
          </p:cNvPr>
          <p:cNvSpPr/>
          <p:nvPr/>
        </p:nvSpPr>
        <p:spPr>
          <a:xfrm>
            <a:off x="1383649" y="2243655"/>
            <a:ext cx="990435" cy="231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9F33EA-322D-1376-CD9B-D86E71521E30}"/>
              </a:ext>
            </a:extLst>
          </p:cNvPr>
          <p:cNvSpPr/>
          <p:nvPr/>
        </p:nvSpPr>
        <p:spPr>
          <a:xfrm>
            <a:off x="1870478" y="2602865"/>
            <a:ext cx="713332" cy="231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7596B8-7B9F-62ED-2E2C-5F9AF1F12611}"/>
              </a:ext>
            </a:extLst>
          </p:cNvPr>
          <p:cNvSpPr/>
          <p:nvPr/>
        </p:nvSpPr>
        <p:spPr>
          <a:xfrm>
            <a:off x="1878866" y="2962566"/>
            <a:ext cx="495218" cy="231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7FEE7A03-A5CB-4917-02A1-99A24BC616DE}"/>
              </a:ext>
            </a:extLst>
          </p:cNvPr>
          <p:cNvCxnSpPr>
            <a:cxnSpLocks/>
            <a:stCxn id="10" idx="1"/>
            <a:endCxn id="16" idx="0"/>
          </p:cNvCxnSpPr>
          <p:nvPr/>
        </p:nvCxnSpPr>
        <p:spPr>
          <a:xfrm rot="10800000" flipH="1" flipV="1">
            <a:off x="1383648" y="2359203"/>
            <a:ext cx="1074191" cy="1702835"/>
          </a:xfrm>
          <a:prstGeom prst="curvedConnector4">
            <a:avLst>
              <a:gd name="adj1" fmla="val -21281"/>
              <a:gd name="adj2" fmla="val 6817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B6C728-237C-49E3-F7BD-9D71817F1FFF}"/>
              </a:ext>
            </a:extLst>
          </p:cNvPr>
          <p:cNvSpPr/>
          <p:nvPr/>
        </p:nvSpPr>
        <p:spPr>
          <a:xfrm>
            <a:off x="1660752" y="4062039"/>
            <a:ext cx="1594176" cy="231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30D34348-664E-FFF9-5241-39F625964A7F}"/>
              </a:ext>
            </a:extLst>
          </p:cNvPr>
          <p:cNvCxnSpPr>
            <a:cxnSpLocks/>
            <a:stCxn id="12" idx="1"/>
            <a:endCxn id="16" idx="0"/>
          </p:cNvCxnSpPr>
          <p:nvPr/>
        </p:nvCxnSpPr>
        <p:spPr>
          <a:xfrm rot="10800000" flipH="1" flipV="1">
            <a:off x="1870478" y="2718413"/>
            <a:ext cx="587362" cy="1343625"/>
          </a:xfrm>
          <a:prstGeom prst="curvedConnector4">
            <a:avLst>
              <a:gd name="adj1" fmla="val -38920"/>
              <a:gd name="adj2" fmla="val 543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4CC7C9E9-156D-2321-6422-0C26BE1774C2}"/>
              </a:ext>
            </a:extLst>
          </p:cNvPr>
          <p:cNvCxnSpPr>
            <a:cxnSpLocks/>
            <a:stCxn id="13" idx="1"/>
            <a:endCxn id="16" idx="0"/>
          </p:cNvCxnSpPr>
          <p:nvPr/>
        </p:nvCxnSpPr>
        <p:spPr>
          <a:xfrm rot="10800000" flipH="1" flipV="1">
            <a:off x="1878866" y="3078115"/>
            <a:ext cx="578974" cy="983924"/>
          </a:xfrm>
          <a:prstGeom prst="curvedConnector4">
            <a:avLst>
              <a:gd name="adj1" fmla="val -16301"/>
              <a:gd name="adj2" fmla="val 2347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for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5635" y="1452197"/>
            <a:ext cx="5331231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nn-NO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nn-NO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nn-NO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nn-NO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nn-NO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nn-NO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nn-NO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nn-NO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nn-NO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nn-NO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nn-NO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nn-NO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nn-NO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nn-NO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nn-NO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nn-NO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nn-NO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nn-NO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nn-NO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nn-NO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nn-NO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nn-NO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 * "</a:t>
            </a:r>
            <a:r>
              <a:rPr lang="nn-NO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nn-NO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nn-NO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nn-NO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= "</a:t>
            </a:r>
            <a:r>
              <a:rPr lang="nn-NO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nn-NO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nn-NO" altLang="ko-KR" sz="1200" b="1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nn-NO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nn-NO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nn-NO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nn-NO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42AFD2-2D67-10B6-E341-7B7DDC0B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65770"/>
            <a:ext cx="1096536" cy="226693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7F2B15-6ED1-0613-EE97-45EBAD70FC2C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5637402" y="2499239"/>
            <a:ext cx="45859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7516AF-451A-FABB-9833-55E6905A622F}"/>
              </a:ext>
            </a:extLst>
          </p:cNvPr>
          <p:cNvSpPr txBox="1"/>
          <p:nvPr/>
        </p:nvSpPr>
        <p:spPr>
          <a:xfrm>
            <a:off x="5746866" y="3748044"/>
            <a:ext cx="5469215" cy="235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구구단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문으로 출력해보기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문에서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초기값을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선언된 변수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끝나면 사라진다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될 때까지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*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( 2 *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수식을 출력하는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명령문을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명령문을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시킨 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증감식을 통해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시키고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조건문을 확인한 후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AF0DA9-9E9D-0E5E-52DC-617C86DDD1AB}"/>
              </a:ext>
            </a:extLst>
          </p:cNvPr>
          <p:cNvSpPr/>
          <p:nvPr/>
        </p:nvSpPr>
        <p:spPr>
          <a:xfrm>
            <a:off x="1375260" y="2200865"/>
            <a:ext cx="4262142" cy="596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3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580B7B-F219-A82D-A1E0-9401AC64964E}"/>
              </a:ext>
            </a:extLst>
          </p:cNvPr>
          <p:cNvSpPr txBox="1"/>
          <p:nvPr/>
        </p:nvSpPr>
        <p:spPr>
          <a:xfrm>
            <a:off x="415635" y="1626361"/>
            <a:ext cx="4031674" cy="310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증감식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1;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증감식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2;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C647C-6D84-48BE-0A04-C7AA68D45668}"/>
              </a:ext>
            </a:extLst>
          </p:cNvPr>
          <p:cNvSpPr txBox="1"/>
          <p:nvPr/>
        </p:nvSpPr>
        <p:spPr>
          <a:xfrm>
            <a:off x="4390022" y="1626360"/>
            <a:ext cx="6172695" cy="267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안에 또 다른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들어간 형태이다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모두 실행된 후 다음 반복을 실행한다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만일 첫 번째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두번째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된다면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총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x 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7C586E-A56A-1C32-7E43-321264409BEB}"/>
              </a:ext>
            </a:extLst>
          </p:cNvPr>
          <p:cNvSpPr/>
          <p:nvPr/>
        </p:nvSpPr>
        <p:spPr>
          <a:xfrm>
            <a:off x="1488498" y="2281582"/>
            <a:ext cx="561923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6A181-0546-66A2-E40A-C67295F5CE09}"/>
              </a:ext>
            </a:extLst>
          </p:cNvPr>
          <p:cNvSpPr txBox="1"/>
          <p:nvPr/>
        </p:nvSpPr>
        <p:spPr>
          <a:xfrm>
            <a:off x="395630" y="2792101"/>
            <a:ext cx="30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AAA9E00F-DE15-C9C5-5EB1-F073C59048BD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rot="10800000" flipV="1">
            <a:off x="926576" y="2402766"/>
            <a:ext cx="561923" cy="1055670"/>
          </a:xfrm>
          <a:prstGeom prst="curvedConnector3">
            <a:avLst>
              <a:gd name="adj1" fmla="val 1406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DB34CF-0809-6365-9103-0048648FB1BA}"/>
              </a:ext>
            </a:extLst>
          </p:cNvPr>
          <p:cNvSpPr/>
          <p:nvPr/>
        </p:nvSpPr>
        <p:spPr>
          <a:xfrm>
            <a:off x="926575" y="2680432"/>
            <a:ext cx="2390584" cy="1556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C1BC2C1A-ABE5-20B8-BDD5-37C4C46D8016}"/>
              </a:ext>
            </a:extLst>
          </p:cNvPr>
          <p:cNvCxnSpPr>
            <a:cxnSpLocks/>
            <a:stCxn id="14" idx="3"/>
            <a:endCxn id="24" idx="3"/>
          </p:cNvCxnSpPr>
          <p:nvPr/>
        </p:nvCxnSpPr>
        <p:spPr>
          <a:xfrm flipH="1" flipV="1">
            <a:off x="2683789" y="2406281"/>
            <a:ext cx="633370" cy="1052155"/>
          </a:xfrm>
          <a:prstGeom prst="curvedConnector3">
            <a:avLst>
              <a:gd name="adj1" fmla="val -360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B0214F-E10E-6BF0-953E-561174623F4A}"/>
              </a:ext>
            </a:extLst>
          </p:cNvPr>
          <p:cNvSpPr/>
          <p:nvPr/>
        </p:nvSpPr>
        <p:spPr>
          <a:xfrm>
            <a:off x="2121866" y="2285097"/>
            <a:ext cx="561923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FEA73E-113B-90D9-2914-3A68935BF543}"/>
              </a:ext>
            </a:extLst>
          </p:cNvPr>
          <p:cNvSpPr txBox="1"/>
          <p:nvPr/>
        </p:nvSpPr>
        <p:spPr>
          <a:xfrm>
            <a:off x="3517610" y="2792100"/>
            <a:ext cx="301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848A49D7-8BA1-F9BE-81FC-08B552A3DB7E}"/>
              </a:ext>
            </a:extLst>
          </p:cNvPr>
          <p:cNvCxnSpPr>
            <a:cxnSpLocks/>
            <a:stCxn id="24" idx="0"/>
            <a:endCxn id="6" idx="0"/>
          </p:cNvCxnSpPr>
          <p:nvPr/>
        </p:nvCxnSpPr>
        <p:spPr>
          <a:xfrm rot="16200000" flipV="1">
            <a:off x="2084387" y="1966656"/>
            <a:ext cx="3515" cy="633368"/>
          </a:xfrm>
          <a:prstGeom prst="curvedConnector3">
            <a:avLst>
              <a:gd name="adj1" fmla="val 66035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7A9AA1-381B-DBC2-B65D-7A76328896E9}"/>
              </a:ext>
            </a:extLst>
          </p:cNvPr>
          <p:cNvSpPr txBox="1"/>
          <p:nvPr/>
        </p:nvSpPr>
        <p:spPr>
          <a:xfrm>
            <a:off x="1935555" y="1822305"/>
            <a:ext cx="301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79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13DE10-FF87-9DCB-0B1E-127ED329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23" y="1022309"/>
            <a:ext cx="2680676" cy="320212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82747" y="1019861"/>
            <a:ext cx="6706618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NestedLoopEx01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"***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바깥쪽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 회전 ***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4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"***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안쪽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 회전 ***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1621E-7B1C-A071-BFB0-D507C677405D}"/>
              </a:ext>
            </a:extLst>
          </p:cNvPr>
          <p:cNvSpPr txBox="1"/>
          <p:nvPr/>
        </p:nvSpPr>
        <p:spPr>
          <a:xfrm>
            <a:off x="1458746" y="4350360"/>
            <a:ext cx="8209447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동작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바깥쪽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바깥쪽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i+1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회전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출력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명령문인 안쪽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미만까지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j+1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회전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출력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끝나면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시킨 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바깥쪽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반복 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53A470-DC91-FE45-6F82-4C5FC5FCCD56}"/>
              </a:ext>
            </a:extLst>
          </p:cNvPr>
          <p:cNvSpPr/>
          <p:nvPr/>
        </p:nvSpPr>
        <p:spPr>
          <a:xfrm>
            <a:off x="1458746" y="1773090"/>
            <a:ext cx="5717917" cy="17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38224FA-7C41-8A05-F75C-948487A4A93E}"/>
              </a:ext>
            </a:extLst>
          </p:cNvPr>
          <p:cNvCxnSpPr>
            <a:cxnSpLocks/>
            <a:stCxn id="14" idx="1"/>
            <a:endCxn id="15" idx="1"/>
          </p:cNvCxnSpPr>
          <p:nvPr/>
        </p:nvCxnSpPr>
        <p:spPr>
          <a:xfrm rot="10800000" flipV="1">
            <a:off x="7990123" y="1442127"/>
            <a:ext cx="12700" cy="425307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9C02BC-7419-F126-DF66-9D447FAD6233}"/>
              </a:ext>
            </a:extLst>
          </p:cNvPr>
          <p:cNvSpPr/>
          <p:nvPr/>
        </p:nvSpPr>
        <p:spPr>
          <a:xfrm>
            <a:off x="7990123" y="1542395"/>
            <a:ext cx="2454701" cy="6500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40A7C3-26AF-57BF-70CB-AF01EAB97EE7}"/>
              </a:ext>
            </a:extLst>
          </p:cNvPr>
          <p:cNvSpPr/>
          <p:nvPr/>
        </p:nvSpPr>
        <p:spPr>
          <a:xfrm>
            <a:off x="7990123" y="1338110"/>
            <a:ext cx="2680676" cy="208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0DABB5-5FC7-CBA0-998E-2D70AB5AF0DC}"/>
              </a:ext>
            </a:extLst>
          </p:cNvPr>
          <p:cNvSpPr/>
          <p:nvPr/>
        </p:nvSpPr>
        <p:spPr>
          <a:xfrm>
            <a:off x="7990123" y="2569529"/>
            <a:ext cx="2454701" cy="6500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32EADC-13C3-C254-C2B6-D8B6A74D9BB3}"/>
              </a:ext>
            </a:extLst>
          </p:cNvPr>
          <p:cNvSpPr/>
          <p:nvPr/>
        </p:nvSpPr>
        <p:spPr>
          <a:xfrm>
            <a:off x="7990123" y="2365244"/>
            <a:ext cx="2680676" cy="208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0C9D1B-CA45-2FA0-E952-0C72C9EBC5A1}"/>
              </a:ext>
            </a:extLst>
          </p:cNvPr>
          <p:cNvSpPr/>
          <p:nvPr/>
        </p:nvSpPr>
        <p:spPr>
          <a:xfrm>
            <a:off x="7990123" y="3592835"/>
            <a:ext cx="2454701" cy="6500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B71CA1-73D7-FC60-B67E-8E7C7CE33B55}"/>
              </a:ext>
            </a:extLst>
          </p:cNvPr>
          <p:cNvSpPr/>
          <p:nvPr/>
        </p:nvSpPr>
        <p:spPr>
          <a:xfrm>
            <a:off x="7990123" y="3388550"/>
            <a:ext cx="2680676" cy="208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A10A81E-8C7B-9BD0-6489-D52B6DCAA85D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 rot="10800000" flipV="1">
            <a:off x="7990123" y="2469261"/>
            <a:ext cx="12700" cy="425307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89433892-377F-5FC8-D452-BDA7E7136E45}"/>
              </a:ext>
            </a:extLst>
          </p:cNvPr>
          <p:cNvCxnSpPr>
            <a:cxnSpLocks/>
            <a:stCxn id="21" idx="1"/>
            <a:endCxn id="20" idx="1"/>
          </p:cNvCxnSpPr>
          <p:nvPr/>
        </p:nvCxnSpPr>
        <p:spPr>
          <a:xfrm rot="10800000" flipV="1">
            <a:off x="7990123" y="3492567"/>
            <a:ext cx="12700" cy="425307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A646D9E-F659-24F8-DBBA-F4448E9A00DA}"/>
              </a:ext>
            </a:extLst>
          </p:cNvPr>
          <p:cNvCxnSpPr>
            <a:cxnSpLocks/>
            <a:stCxn id="15" idx="3"/>
            <a:endCxn id="17" idx="3"/>
          </p:cNvCxnSpPr>
          <p:nvPr/>
        </p:nvCxnSpPr>
        <p:spPr>
          <a:xfrm>
            <a:off x="10444824" y="1867435"/>
            <a:ext cx="225975" cy="601827"/>
          </a:xfrm>
          <a:prstGeom prst="curvedConnector3">
            <a:avLst>
              <a:gd name="adj1" fmla="val 201162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03D06DB5-A191-7FB9-8BD8-261EB49601FC}"/>
              </a:ext>
            </a:extLst>
          </p:cNvPr>
          <p:cNvCxnSpPr>
            <a:cxnSpLocks/>
            <a:stCxn id="16" idx="3"/>
            <a:endCxn id="21" idx="3"/>
          </p:cNvCxnSpPr>
          <p:nvPr/>
        </p:nvCxnSpPr>
        <p:spPr>
          <a:xfrm>
            <a:off x="10444824" y="2894569"/>
            <a:ext cx="225975" cy="597999"/>
          </a:xfrm>
          <a:prstGeom prst="curvedConnector3">
            <a:avLst>
              <a:gd name="adj1" fmla="val 201162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000172-8759-CD9D-0AA0-BBFD15C2021D}"/>
              </a:ext>
            </a:extLst>
          </p:cNvPr>
          <p:cNvSpPr/>
          <p:nvPr/>
        </p:nvSpPr>
        <p:spPr>
          <a:xfrm>
            <a:off x="1889010" y="2290785"/>
            <a:ext cx="5216465" cy="6500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6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18456</TotalTime>
  <Words>1054</Words>
  <Application>Microsoft Office PowerPoint</Application>
  <PresentationFormat>와이드스크린</PresentationFormat>
  <Paragraphs>165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762</cp:revision>
  <dcterms:created xsi:type="dcterms:W3CDTF">2019-12-23T00:32:35Z</dcterms:created>
  <dcterms:modified xsi:type="dcterms:W3CDTF">2022-09-30T14:20:27Z</dcterms:modified>
</cp:coreProperties>
</file>