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88" r:id="rId2"/>
    <p:sldId id="295" r:id="rId3"/>
    <p:sldId id="301" r:id="rId4"/>
    <p:sldId id="355" r:id="rId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339933"/>
    <a:srgbClr val="B2B2B2"/>
    <a:srgbClr val="9966FF"/>
    <a:srgbClr val="FF0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08A23C-A202-4165-BAE1-98FE09AD670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5402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F95C96-25DB-4585-A8CB-060171BADA3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1507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F1A32C-7D7B-4EDC-8519-893F7850550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194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54D1F4-8A30-40FE-B475-FCC582B4A30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620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BB286B-7DA3-4AB6-9D12-68B0AC1ACE6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545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1E69C1-2319-4A56-9843-0BC3442E426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046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5FDC789-EDCE-4209-821A-5CA613A715C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919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F4AC9A-D6E7-46EB-A924-7C6EFB51FA9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281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22D871-48EF-4117-BA92-5080BFE29DD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063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EF1B84-951F-4276-B37E-BF17BA0C874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933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610215F-ACD5-49C0-A3F2-A6942DC2EE2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30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26D793-61F0-43D7-911D-8B52AFF8F48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81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4A138C-003B-4883-952F-CBE88AA6E67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067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0" y="64516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16494A9-B68D-4610-AA49-B4E2621B95C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55113" cy="2476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b="1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28272-D198-4331-B099-1922F76C9C48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2133600" y="1828800"/>
            <a:ext cx="4800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3200" b="1">
                <a:solidFill>
                  <a:srgbClr val="993300"/>
                </a:solidFill>
                <a:latin typeface="HY헤드라인M" pitchFamily="18" charset="-127"/>
                <a:ea typeface="HY헤드라인M" pitchFamily="18" charset="-127"/>
              </a:rPr>
              <a:t>프로젝트 실습 </a:t>
            </a:r>
            <a:r>
              <a:rPr lang="en-US" altLang="ko-KR" sz="3200" b="1">
                <a:solidFill>
                  <a:srgbClr val="993300"/>
                </a:solidFill>
                <a:latin typeface="HY헤드라인M" pitchFamily="18" charset="-127"/>
                <a:ea typeface="HY헤드라인M" pitchFamily="18" charset="-127"/>
              </a:rPr>
              <a:t>Ⅰ</a:t>
            </a:r>
          </a:p>
          <a:p>
            <a:pPr algn="ctr">
              <a:spcBef>
                <a:spcPct val="50000"/>
              </a:spcBef>
            </a:pPr>
            <a:r>
              <a:rPr lang="ko-KR" altLang="en-US" sz="3200" b="1">
                <a:latin typeface="HY헤드라인M" pitchFamily="18" charset="-127"/>
                <a:ea typeface="HY헤드라인M" pitchFamily="18" charset="-127"/>
              </a:rPr>
              <a:t>웹사이트 정의 단계</a:t>
            </a:r>
            <a:endParaRPr lang="ko-KR" altLang="en-US" sz="4000" b="1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3B003-ADCD-4875-8FAF-84A4F3E903EC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66562" name="AutoShape 2"/>
          <p:cNvSpPr>
            <a:spLocks noChangeArrowheads="1"/>
          </p:cNvSpPr>
          <p:nvPr/>
        </p:nvSpPr>
        <p:spPr bwMode="auto">
          <a:xfrm>
            <a:off x="990600" y="1828800"/>
            <a:ext cx="72390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tint val="0"/>
                        <a:invGamma/>
                      </a:srgbClr>
                    </a:gs>
                    <a:gs pos="100000">
                      <a:srgbClr val="FFFFCC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 dirty="0" smtClean="0"/>
              <a:t>www.docamping.com</a:t>
            </a:r>
            <a:endParaRPr lang="ko-KR" altLang="ko-KR" sz="1800" dirty="0"/>
          </a:p>
        </p:txBody>
      </p:sp>
      <p:sp>
        <p:nvSpPr>
          <p:cNvPr id="66563" name="AutoShape 3"/>
          <p:cNvSpPr>
            <a:spLocks noChangeArrowheads="1"/>
          </p:cNvSpPr>
          <p:nvPr/>
        </p:nvSpPr>
        <p:spPr bwMode="auto">
          <a:xfrm>
            <a:off x="990600" y="4581525"/>
            <a:ext cx="7239000" cy="13684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tint val="0"/>
                        <a:invGamma/>
                      </a:srgbClr>
                    </a:gs>
                    <a:gs pos="100000">
                      <a:srgbClr val="FFFFCC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 dirty="0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990600" y="1371600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800" b="1"/>
              <a:t>도메인명</a:t>
            </a: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971550" y="4076700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800" b="1" dirty="0"/>
              <a:t>도메인과 사이트 목적과의 적절성</a:t>
            </a:r>
          </a:p>
        </p:txBody>
      </p:sp>
      <p:sp>
        <p:nvSpPr>
          <p:cNvPr id="66569" name="AutoShape 9"/>
          <p:cNvSpPr>
            <a:spLocks noChangeArrowheads="1"/>
          </p:cNvSpPr>
          <p:nvPr/>
        </p:nvSpPr>
        <p:spPr bwMode="auto">
          <a:xfrm>
            <a:off x="609600" y="990600"/>
            <a:ext cx="7924800" cy="5257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3124200" y="762000"/>
            <a:ext cx="26670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800" b="1"/>
              <a:t>사이트 정의 </a:t>
            </a:r>
            <a:r>
              <a:rPr lang="en-US" altLang="ko-KR" sz="1800" b="1"/>
              <a:t>1</a:t>
            </a:r>
          </a:p>
        </p:txBody>
      </p:sp>
      <p:sp>
        <p:nvSpPr>
          <p:cNvPr id="66572" name="AutoShape 12"/>
          <p:cNvSpPr>
            <a:spLocks noChangeArrowheads="1"/>
          </p:cNvSpPr>
          <p:nvPr/>
        </p:nvSpPr>
        <p:spPr bwMode="auto">
          <a:xfrm>
            <a:off x="990600" y="3236913"/>
            <a:ext cx="72390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tint val="0"/>
                        <a:invGamma/>
                      </a:srgbClr>
                    </a:gs>
                    <a:gs pos="100000">
                      <a:srgbClr val="FFFFCC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800" dirty="0" smtClean="0"/>
              <a:t>캠핑장 소개 및 예약</a:t>
            </a:r>
            <a:endParaRPr lang="ko-KR" altLang="ko-KR" sz="1800" dirty="0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990600" y="2779713"/>
            <a:ext cx="457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800" b="1"/>
              <a:t>사이트 목적의 종류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22718-F897-4D12-94EA-AC496274A692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990600" y="1412875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 b="1" dirty="0"/>
              <a:t>www.OOOO</a:t>
            </a:r>
            <a:r>
              <a:rPr lang="ko-KR" altLang="en-US" sz="1800" b="1" dirty="0"/>
              <a:t>을 한 문장으로 정의해 보자</a:t>
            </a:r>
            <a:r>
              <a:rPr lang="en-US" altLang="ko-KR" sz="1800" b="1" dirty="0"/>
              <a:t>.</a:t>
            </a: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990600" y="2708275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 b="1"/>
              <a:t>www.OOOO</a:t>
            </a:r>
            <a:r>
              <a:rPr lang="ko-KR" altLang="en-US" sz="1800" b="1"/>
              <a:t>의 경쟁력</a:t>
            </a:r>
            <a:r>
              <a:rPr lang="en-US" altLang="ko-KR" sz="1800" b="1"/>
              <a:t>/</a:t>
            </a:r>
            <a:r>
              <a:rPr lang="ko-KR" altLang="en-US" sz="1800" b="1"/>
              <a:t>차별화 </a:t>
            </a:r>
            <a:r>
              <a:rPr lang="en-US" altLang="ko-KR" sz="1800" b="1">
                <a:latin typeface="Times New Roman"/>
              </a:rPr>
              <a:t>…</a:t>
            </a:r>
            <a:r>
              <a:rPr lang="en-US" altLang="ko-KR" sz="1800" b="1"/>
              <a:t>.</a:t>
            </a:r>
          </a:p>
        </p:txBody>
      </p:sp>
      <p:sp>
        <p:nvSpPr>
          <p:cNvPr id="72716" name="AutoShape 12"/>
          <p:cNvSpPr>
            <a:spLocks noChangeArrowheads="1"/>
          </p:cNvSpPr>
          <p:nvPr/>
        </p:nvSpPr>
        <p:spPr bwMode="auto">
          <a:xfrm>
            <a:off x="990600" y="1793875"/>
            <a:ext cx="72390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tint val="0"/>
                        <a:invGamma/>
                      </a:srgbClr>
                    </a:gs>
                    <a:gs pos="100000">
                      <a:srgbClr val="FFFFCC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 dirty="0"/>
          </a:p>
        </p:txBody>
      </p:sp>
      <p:sp>
        <p:nvSpPr>
          <p:cNvPr id="72717" name="AutoShape 13"/>
          <p:cNvSpPr>
            <a:spLocks noChangeArrowheads="1"/>
          </p:cNvSpPr>
          <p:nvPr/>
        </p:nvSpPr>
        <p:spPr bwMode="auto">
          <a:xfrm>
            <a:off x="990600" y="3105150"/>
            <a:ext cx="7162800" cy="29876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tint val="0"/>
                        <a:invGamma/>
                      </a:srgbClr>
                    </a:gs>
                    <a:gs pos="100000">
                      <a:srgbClr val="FFFFCC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지역별로 가장 인기있는 캠핑장을 한눈에 확인해볼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캠핑장 별로 솔직한 리뷰를 보고 골라서 예약할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캠핑에 필요한 다양한 용품을 골라서 대여할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72718" name="AutoShape 14"/>
          <p:cNvSpPr>
            <a:spLocks noChangeArrowheads="1"/>
          </p:cNvSpPr>
          <p:nvPr/>
        </p:nvSpPr>
        <p:spPr bwMode="auto">
          <a:xfrm>
            <a:off x="609600" y="990600"/>
            <a:ext cx="7924800" cy="5257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719" name="Rectangle 15"/>
          <p:cNvSpPr>
            <a:spLocks noChangeArrowheads="1"/>
          </p:cNvSpPr>
          <p:nvPr/>
        </p:nvSpPr>
        <p:spPr bwMode="auto">
          <a:xfrm>
            <a:off x="3124200" y="762000"/>
            <a:ext cx="26670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800" b="1"/>
              <a:t>사이트 정의 </a:t>
            </a:r>
            <a:r>
              <a:rPr lang="en-US" altLang="ko-KR" sz="1800" b="1"/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0E7F2-8F67-4F13-AE98-EE34A139F860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58724" name="AutoShape 4"/>
          <p:cNvSpPr>
            <a:spLocks noChangeArrowheads="1"/>
          </p:cNvSpPr>
          <p:nvPr/>
        </p:nvSpPr>
        <p:spPr bwMode="auto">
          <a:xfrm>
            <a:off x="990600" y="1773238"/>
            <a:ext cx="7162800" cy="863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tint val="0"/>
                        <a:invGamma/>
                      </a:srgbClr>
                    </a:gs>
                    <a:gs pos="100000">
                      <a:srgbClr val="FFFFCC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 b="1" dirty="0" smtClean="0"/>
              <a:t>20</a:t>
            </a:r>
            <a:r>
              <a:rPr lang="ko-KR" altLang="en-US" sz="1800" b="1" dirty="0" smtClean="0"/>
              <a:t>대</a:t>
            </a:r>
            <a:r>
              <a:rPr lang="en-US" altLang="ko-KR" sz="1800" b="1" dirty="0" smtClean="0"/>
              <a:t>~30</a:t>
            </a:r>
            <a:r>
              <a:rPr lang="ko-KR" altLang="en-US" sz="1800" b="1" dirty="0" smtClean="0"/>
              <a:t>대의 휴식이 필요한 직장인</a:t>
            </a:r>
            <a:endParaRPr lang="en-US" altLang="ko-KR" sz="1800" b="1" dirty="0" smtClean="0"/>
          </a:p>
        </p:txBody>
      </p:sp>
      <p:sp>
        <p:nvSpPr>
          <p:cNvPr id="158727" name="Rectangle 7"/>
          <p:cNvSpPr>
            <a:spLocks noChangeArrowheads="1"/>
          </p:cNvSpPr>
          <p:nvPr/>
        </p:nvSpPr>
        <p:spPr bwMode="auto">
          <a:xfrm>
            <a:off x="990600" y="1412875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800" b="1"/>
              <a:t>타겟고객</a:t>
            </a:r>
          </a:p>
        </p:txBody>
      </p:sp>
      <p:sp>
        <p:nvSpPr>
          <p:cNvPr id="158728" name="AutoShape 8"/>
          <p:cNvSpPr>
            <a:spLocks noChangeArrowheads="1"/>
          </p:cNvSpPr>
          <p:nvPr/>
        </p:nvSpPr>
        <p:spPr bwMode="auto">
          <a:xfrm>
            <a:off x="609600" y="990600"/>
            <a:ext cx="7924800" cy="5257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8729" name="Rectangle 9"/>
          <p:cNvSpPr>
            <a:spLocks noChangeArrowheads="1"/>
          </p:cNvSpPr>
          <p:nvPr/>
        </p:nvSpPr>
        <p:spPr bwMode="auto">
          <a:xfrm>
            <a:off x="3124200" y="762000"/>
            <a:ext cx="26670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800" b="1"/>
              <a:t>사이트 정의 </a:t>
            </a:r>
            <a:r>
              <a:rPr lang="en-US" altLang="ko-KR" sz="1800" b="1"/>
              <a:t>3</a:t>
            </a:r>
          </a:p>
        </p:txBody>
      </p:sp>
      <p:sp>
        <p:nvSpPr>
          <p:cNvPr id="158730" name="Rectangle 10"/>
          <p:cNvSpPr>
            <a:spLocks noChangeArrowheads="1"/>
          </p:cNvSpPr>
          <p:nvPr/>
        </p:nvSpPr>
        <p:spPr bwMode="auto">
          <a:xfrm>
            <a:off x="990600" y="2708275"/>
            <a:ext cx="6389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800" b="1"/>
              <a:t>타겟</a:t>
            </a:r>
            <a:r>
              <a:rPr lang="en-US" altLang="ko-KR" sz="1800" b="1"/>
              <a:t>/</a:t>
            </a:r>
            <a:r>
              <a:rPr lang="ko-KR" altLang="en-US" sz="1800" b="1"/>
              <a:t>사이트 목적과 사이트 디자인</a:t>
            </a:r>
            <a:r>
              <a:rPr lang="en-US" altLang="ko-KR" sz="1800" b="1"/>
              <a:t>/ </a:t>
            </a:r>
            <a:r>
              <a:rPr lang="ko-KR" altLang="en-US" sz="1800" b="1"/>
              <a:t>컨텐츠와의 적절성</a:t>
            </a:r>
          </a:p>
        </p:txBody>
      </p:sp>
      <p:sp>
        <p:nvSpPr>
          <p:cNvPr id="158731" name="AutoShape 11"/>
          <p:cNvSpPr>
            <a:spLocks noChangeArrowheads="1"/>
          </p:cNvSpPr>
          <p:nvPr/>
        </p:nvSpPr>
        <p:spPr bwMode="auto">
          <a:xfrm>
            <a:off x="990600" y="3165475"/>
            <a:ext cx="7239000" cy="29273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>
                        <a:gamma/>
                        <a:tint val="0"/>
                        <a:invGamma/>
                      </a:srgbClr>
                    </a:gs>
                    <a:gs pos="100000">
                      <a:srgbClr val="FFFFCC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dirty="0" smtClean="0"/>
              <a:t>휴식을 위해 캠핑을 가고 싶지만 막상 준비해야할 사항들이 많고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직장인들은 캠핑을 준비할 시간이 마땅치 않다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이러한 고객들을 위해서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여러 캠핑장에 대한 정보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간편 예약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장비 대여 등  </a:t>
            </a:r>
            <a:endParaRPr lang="en-US" altLang="ko-KR" dirty="0" smtClean="0"/>
          </a:p>
          <a:p>
            <a:r>
              <a:rPr lang="ko-KR" altLang="en-US" dirty="0" smtClean="0"/>
              <a:t>캠핑을 가기 위한 준비를 한번에 해결할 수 있도록 도와준다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2267</TotalTime>
  <Words>132</Words>
  <Application>Microsoft Office PowerPoint</Application>
  <PresentationFormat>화면 슬라이드 쇼(4:3)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HY헤드라인M</vt:lpstr>
      <vt:lpstr>굴림</vt:lpstr>
      <vt:lpstr>Arial</vt:lpstr>
      <vt:lpstr>Times New Roman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hi-guro</cp:lastModifiedBy>
  <cp:revision>102</cp:revision>
  <dcterms:created xsi:type="dcterms:W3CDTF">2000-06-10T04:57:04Z</dcterms:created>
  <dcterms:modified xsi:type="dcterms:W3CDTF">2022-10-11T08:32:01Z</dcterms:modified>
</cp:coreProperties>
</file>