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8" r:id="rId3"/>
    <p:sldId id="382" r:id="rId4"/>
    <p:sldId id="420" r:id="rId5"/>
    <p:sldId id="419" r:id="rId6"/>
    <p:sldId id="421" r:id="rId7"/>
    <p:sldId id="424" r:id="rId8"/>
    <p:sldId id="426" r:id="rId9"/>
    <p:sldId id="430" r:id="rId10"/>
    <p:sldId id="431" r:id="rId11"/>
    <p:sldId id="423" r:id="rId12"/>
    <p:sldId id="425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6" y="3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443379" y="2490281"/>
            <a:ext cx="7305270" cy="1969770"/>
            <a:chOff x="2443379" y="1767838"/>
            <a:chExt cx="7305270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2022-08-30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443379" y="2537279"/>
              <a:ext cx="73052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</a:t>
              </a:r>
              <a:r>
                <a:rPr lang="ko-KR" altLang="en-US" sz="72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시작해보기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해보기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67174" y="1121593"/>
            <a:ext cx="11657652" cy="3737827"/>
            <a:chOff x="267174" y="2237161"/>
            <a:chExt cx="11657652" cy="373782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7934" y="2240621"/>
              <a:ext cx="3219880" cy="373436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174" y="2240621"/>
              <a:ext cx="3270228" cy="312245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8346" y="2237161"/>
              <a:ext cx="4686480" cy="210769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4498" y="3000223"/>
              <a:ext cx="3161077" cy="556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7935" y="3457423"/>
              <a:ext cx="2311969" cy="1453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50143" y="2816002"/>
              <a:ext cx="2204953" cy="13810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02381" y="4715509"/>
              <a:ext cx="1312619" cy="1490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37525" y="3545848"/>
              <a:ext cx="746940" cy="157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7238346" y="3241430"/>
            <a:ext cx="468648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HelloWord.java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생성되고 기본 내용이 적혀있다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777934" y="4873158"/>
            <a:ext cx="4559532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입력하고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main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체크하고 파일을 생성한다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명은 대문자로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267174" y="4271975"/>
            <a:ext cx="3487130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위와 같은 창이 나오고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class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누른다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7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해보기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654625" y="4186180"/>
            <a:ext cx="485214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작성하고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저장을 하면 자동으로 컴파일이 진행된다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1415641"/>
            <a:ext cx="5565372" cy="26242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38" y="2487301"/>
            <a:ext cx="3238500" cy="15525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99351" y="1929990"/>
            <a:ext cx="192873" cy="24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1792224" y="2054274"/>
            <a:ext cx="5269714" cy="869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6219997" y="4186180"/>
            <a:ext cx="4922382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재생버튼을 누르면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컴파일 된 파일이 실행된다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21599" y="3327596"/>
            <a:ext cx="1823553" cy="242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4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해보기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48" y="3940912"/>
            <a:ext cx="2990850" cy="103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48" y="2000136"/>
            <a:ext cx="2990850" cy="1038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78" y="1536993"/>
            <a:ext cx="2990850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1555309" y="3453878"/>
            <a:ext cx="1807188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폴더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6159" y="2422073"/>
            <a:ext cx="494626" cy="165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3"/>
            <a:endCxn id="10" idx="1"/>
          </p:cNvCxnSpPr>
          <p:nvPr/>
        </p:nvCxnSpPr>
        <p:spPr>
          <a:xfrm>
            <a:off x="1700785" y="2504913"/>
            <a:ext cx="4093463" cy="14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06159" y="2630600"/>
            <a:ext cx="494626" cy="165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  <a:endCxn id="9" idx="1"/>
          </p:cNvCxnSpPr>
          <p:nvPr/>
        </p:nvCxnSpPr>
        <p:spPr>
          <a:xfrm>
            <a:off x="1700785" y="2713440"/>
            <a:ext cx="4093463" cy="1746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4956429" y="3177626"/>
            <a:ext cx="4666488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.class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컴파일 되어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byte code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변환된 파일이다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5029581" y="5119176"/>
            <a:ext cx="4520184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사용자가 작성한 코드가 저장된 파일이다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1.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자바프로그램 설치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6" y="1114468"/>
            <a:ext cx="10931237" cy="373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java.sun.com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들어가서 자신의 컴퓨터의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맞는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SE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다운받은 후 설치를 진행한다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6" y="1653228"/>
            <a:ext cx="7150554" cy="36367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6946" y="4165864"/>
            <a:ext cx="6878129" cy="505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45928" y="2851638"/>
            <a:ext cx="607564" cy="505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설정하기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885813"/>
            <a:ext cx="9709267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se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완료되었으면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디스크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 -&gt; Program Files -&gt; Java -&gt; jdk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설치한 버전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bin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폴더에 들어간다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부분을 클릭하여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폴더가 있는 주소를 복사한다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036248"/>
            <a:ext cx="4743450" cy="1333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22472" y="2090352"/>
            <a:ext cx="4082283" cy="27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" y="4092062"/>
            <a:ext cx="4339113" cy="1743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3499967"/>
            <a:ext cx="7772402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우 클릭해서 속성을 누르게 되면 아래 화면이 나타나고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고급 시스템 설정에 들어간다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49287" y="5328779"/>
            <a:ext cx="698269" cy="22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933" y="3499967"/>
            <a:ext cx="2460048" cy="2648477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6" idx="3"/>
          </p:cNvCxnSpPr>
          <p:nvPr/>
        </p:nvCxnSpPr>
        <p:spPr>
          <a:xfrm flipV="1">
            <a:off x="4347556" y="5439115"/>
            <a:ext cx="40653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설정하기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27057" y="1060995"/>
            <a:ext cx="9149451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고급 시스템 설정에 들어왔다면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변수를 클릭한다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창의 시스템 변수 란에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더블 클릭한다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편집 창이 나타나면 새로 만들기를 눌러 아까 복사해둔 주소를 입력한다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7" y="2497604"/>
            <a:ext cx="2964544" cy="31916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104" y="2497604"/>
            <a:ext cx="2964544" cy="31916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61" y="2497604"/>
            <a:ext cx="3248383" cy="319161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28058" y="5060295"/>
            <a:ext cx="989215" cy="193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40727" y="4248126"/>
            <a:ext cx="2360815" cy="149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17825" y="2726895"/>
            <a:ext cx="616019" cy="22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99068" y="3009529"/>
            <a:ext cx="1487979" cy="140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설정하기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24517"/>
            <a:ext cx="6716686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추가로 시스템 변수에서 새로 만들기 버튼을 누른 후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JAVA_HOME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이름에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복사해둔 주소에서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부분을 제외한 주소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저장해두면 추후에 편리하다고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4" y="2353321"/>
            <a:ext cx="3477418" cy="31939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43039" y="4469172"/>
            <a:ext cx="729875" cy="168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45919" y="4679149"/>
            <a:ext cx="3490753" cy="868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확인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072321"/>
            <a:ext cx="4821383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완료했다면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창을 열어서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javac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입력하였을 때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출력되면 성공적으로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설정이 완료된다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1924542"/>
            <a:ext cx="6527223" cy="40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Eclipse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078072"/>
            <a:ext cx="9479004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자바 개발을 편리하게 도와주는 개발 툴 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www.eclipse.org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최신버전의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ecliplse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다운받아 설치를 진행한다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완료되고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LAUNCH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눌러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원하는 폴더의 위치를 작업영역으로 지정하면 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8" y="2318860"/>
            <a:ext cx="3917789" cy="3868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80" y="3175912"/>
            <a:ext cx="4828865" cy="215417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72748" y="5024292"/>
            <a:ext cx="2551177" cy="226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05844" y="4014673"/>
            <a:ext cx="4828865" cy="247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1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해보기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072321"/>
            <a:ext cx="860118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실행시킨 화면에서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a Java project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1767614"/>
            <a:ext cx="5488454" cy="40971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1767614"/>
            <a:ext cx="4199313" cy="4098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9337" y="2539859"/>
            <a:ext cx="845959" cy="175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>
            <a:off x="1225296" y="2627814"/>
            <a:ext cx="4953831" cy="23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02015" y="2409670"/>
            <a:ext cx="845959" cy="175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79327" y="5590120"/>
            <a:ext cx="549889" cy="179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해보기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401505"/>
            <a:ext cx="9872196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생성되었고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src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폴더를 우 클릭하여 새로운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명은 소문자로 시작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291681"/>
            <a:ext cx="2514600" cy="1685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19" y="2206585"/>
            <a:ext cx="5286375" cy="1628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878" y="2201051"/>
            <a:ext cx="2486025" cy="13144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0796" y="3251135"/>
            <a:ext cx="2118084" cy="58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8503" y="2770322"/>
            <a:ext cx="5014891" cy="786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97031" y="3163669"/>
            <a:ext cx="549889" cy="179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0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11118</TotalTime>
  <Words>340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538</cp:revision>
  <dcterms:created xsi:type="dcterms:W3CDTF">2019-12-23T00:32:35Z</dcterms:created>
  <dcterms:modified xsi:type="dcterms:W3CDTF">2022-08-30T08:44:19Z</dcterms:modified>
</cp:coreProperties>
</file>