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8" r:id="rId3"/>
    <p:sldId id="573" r:id="rId4"/>
    <p:sldId id="604" r:id="rId5"/>
    <p:sldId id="605" r:id="rId6"/>
    <p:sldId id="606" r:id="rId7"/>
    <p:sldId id="607" r:id="rId8"/>
    <p:sldId id="608" r:id="rId9"/>
    <p:sldId id="603" r:id="rId10"/>
    <p:sldId id="609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1282B0"/>
    <a:srgbClr val="2600B0"/>
    <a:srgbClr val="C3B171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107" d="100"/>
          <a:sy n="107" d="100"/>
        </p:scale>
        <p:origin x="132" y="2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221125_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Spring Data JPA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0C890E-F401-314F-58A2-D61E1F9286B0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himedia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fifthspring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/repository/SpringDataJpaMemberRepository.java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D7F06-C356-C671-B665-BC8E7AD39F89}"/>
              </a:ext>
            </a:extLst>
          </p:cNvPr>
          <p:cNvSpPr txBox="1"/>
          <p:nvPr/>
        </p:nvSpPr>
        <p:spPr>
          <a:xfrm>
            <a:off x="415633" y="3494872"/>
            <a:ext cx="3340579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himedia.fifthproject.repository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FAF5-A2F7-C5F4-C04D-EDDC359677DE}"/>
              </a:ext>
            </a:extLst>
          </p:cNvPr>
          <p:cNvSpPr txBox="1"/>
          <p:nvPr/>
        </p:nvSpPr>
        <p:spPr>
          <a:xfrm>
            <a:off x="415633" y="1100931"/>
            <a:ext cx="6694396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himedia.fifthproject.repository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SpringDataJpaMemberRepository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JpaRepository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&gt;,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72778C-A2FA-C001-E614-D75EDF2E8991}"/>
              </a:ext>
            </a:extLst>
          </p:cNvPr>
          <p:cNvSpPr/>
          <p:nvPr/>
        </p:nvSpPr>
        <p:spPr>
          <a:xfrm>
            <a:off x="415633" y="3244339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himedia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fifthspring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/repository/MemberRepository.java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A46C41-7AF7-89FD-2672-E63DE3718BF6}"/>
              </a:ext>
            </a:extLst>
          </p:cNvPr>
          <p:cNvSpPr/>
          <p:nvPr/>
        </p:nvSpPr>
        <p:spPr>
          <a:xfrm>
            <a:off x="4582800" y="2354977"/>
            <a:ext cx="7301144" cy="8876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SpringDataJpaMemberRepository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인터페이스로 정의되었기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상속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타입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타입인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키인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타입인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3849EB0B-0385-3EEB-7C89-D804FE4EB939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>
            <a:off x="6884894" y="1527887"/>
            <a:ext cx="1348478" cy="8270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9724B4-7E7F-2EF2-8B8E-12CC458AEC76}"/>
              </a:ext>
            </a:extLst>
          </p:cNvPr>
          <p:cNvSpPr/>
          <p:nvPr/>
        </p:nvSpPr>
        <p:spPr>
          <a:xfrm>
            <a:off x="3469340" y="1416709"/>
            <a:ext cx="3415554" cy="22235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49529C-C59C-79B2-11CD-82968D1E64B8}"/>
              </a:ext>
            </a:extLst>
          </p:cNvPr>
          <p:cNvSpPr/>
          <p:nvPr/>
        </p:nvSpPr>
        <p:spPr>
          <a:xfrm>
            <a:off x="932182" y="3996310"/>
            <a:ext cx="2689560" cy="6384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1EFFEFD-4675-A4FC-D937-9E2910D50F31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2175040" y="1778642"/>
            <a:ext cx="2319591" cy="211574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068863-3AB6-CA67-6340-8BC754BCCFFB}"/>
              </a:ext>
            </a:extLst>
          </p:cNvPr>
          <p:cNvSpPr/>
          <p:nvPr/>
        </p:nvSpPr>
        <p:spPr>
          <a:xfrm>
            <a:off x="4582800" y="4013223"/>
            <a:ext cx="6542400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정의하지 않아도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상속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JpaRepostory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통해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구현되어있는 메서드를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2" name="연결선: 꺾임 37">
            <a:extLst>
              <a:ext uri="{FF2B5EF4-FFF2-40B4-BE49-F238E27FC236}">
                <a16:creationId xmlns:a16="http://schemas.microsoft.com/office/drawing/2014/main" id="{5EA12302-E31F-7CE6-D09F-B60F0E9074D1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>
            <a:off x="3621742" y="4315532"/>
            <a:ext cx="961058" cy="299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1376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5" y="875239"/>
            <a:ext cx="9033165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Postman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919559" cy="3039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Postman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개발된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테스트하기 위한 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나오는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Postman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Postman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홈페이지에서 다운받아 설치한다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계정과 연동이 되므로 계정을 만들고 로그인한다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Postman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A1274C-9616-DBA3-9A2A-A8762520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852563"/>
            <a:ext cx="9810750" cy="2705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9ED2D8-F8AD-ABB0-AE62-9B59D46F285E}"/>
              </a:ext>
            </a:extLst>
          </p:cNvPr>
          <p:cNvSpPr/>
          <p:nvPr/>
        </p:nvSpPr>
        <p:spPr>
          <a:xfrm>
            <a:off x="3250183" y="3991524"/>
            <a:ext cx="517997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230DF5-14D1-4989-727E-6EB707C7D0E7}"/>
              </a:ext>
            </a:extLst>
          </p:cNvPr>
          <p:cNvSpPr/>
          <p:nvPr/>
        </p:nvSpPr>
        <p:spPr>
          <a:xfrm>
            <a:off x="5584337" y="1286424"/>
            <a:ext cx="511664" cy="3693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879F04-B245-BD06-5B62-DA7340CDE50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840169" y="1655757"/>
            <a:ext cx="0" cy="2335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4288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Postman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A82268A-0BFF-79C7-B37B-E5AD6C46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852563"/>
            <a:ext cx="6399368" cy="43589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1DCE0E-748F-6F99-BBFE-F3D185D0FFD6}"/>
              </a:ext>
            </a:extLst>
          </p:cNvPr>
          <p:cNvSpPr/>
          <p:nvPr/>
        </p:nvSpPr>
        <p:spPr>
          <a:xfrm>
            <a:off x="7012030" y="1237481"/>
            <a:ext cx="496481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된 부분을 클릭하면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요청 방식을 선택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60F740-0C6A-EB03-DCCD-FC285AD867D9}"/>
              </a:ext>
            </a:extLst>
          </p:cNvPr>
          <p:cNvSpPr/>
          <p:nvPr/>
        </p:nvSpPr>
        <p:spPr>
          <a:xfrm>
            <a:off x="442528" y="1266650"/>
            <a:ext cx="866319" cy="27528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FD691-A93C-BB30-3B70-87AACCADCA0B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1308847" y="1404290"/>
            <a:ext cx="57031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D86479-DB79-DEEB-073B-D72448174800}"/>
              </a:ext>
            </a:extLst>
          </p:cNvPr>
          <p:cNvSpPr/>
          <p:nvPr/>
        </p:nvSpPr>
        <p:spPr>
          <a:xfrm>
            <a:off x="478387" y="1586862"/>
            <a:ext cx="1171119" cy="35319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0469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Postman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FCDE949-4E89-84FC-596E-B1AF990C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852563"/>
            <a:ext cx="6370649" cy="489943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01A2DA-6446-AA66-AD49-F0356F538FDE}"/>
              </a:ext>
            </a:extLst>
          </p:cNvPr>
          <p:cNvSpPr/>
          <p:nvPr/>
        </p:nvSpPr>
        <p:spPr>
          <a:xfrm>
            <a:off x="6866965" y="1524348"/>
            <a:ext cx="525494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5C8594-F9BB-CD6F-85F8-8A584BE660B8}"/>
              </a:ext>
            </a:extLst>
          </p:cNvPr>
          <p:cNvSpPr/>
          <p:nvPr/>
        </p:nvSpPr>
        <p:spPr>
          <a:xfrm>
            <a:off x="496316" y="1553517"/>
            <a:ext cx="5895519" cy="27528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E5734E-B057-62B9-4301-29EB735BBC4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6391835" y="1691157"/>
            <a:ext cx="47513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775F86-F9CC-C294-B307-A118C2D40263}"/>
              </a:ext>
            </a:extLst>
          </p:cNvPr>
          <p:cNvSpPr/>
          <p:nvPr/>
        </p:nvSpPr>
        <p:spPr>
          <a:xfrm>
            <a:off x="6866965" y="2404324"/>
            <a:ext cx="525494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쿼리문의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9E77BE-61CB-F425-31F4-D79BA9EF22EF}"/>
              </a:ext>
            </a:extLst>
          </p:cNvPr>
          <p:cNvSpPr/>
          <p:nvPr/>
        </p:nvSpPr>
        <p:spPr>
          <a:xfrm>
            <a:off x="566403" y="2318386"/>
            <a:ext cx="5895519" cy="50549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59C216-1886-97DA-1650-CE2AE77E4FF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6461922" y="2571133"/>
            <a:ext cx="40504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DD5BA-2A02-AD6E-A7F8-AC532D458B58}"/>
              </a:ext>
            </a:extLst>
          </p:cNvPr>
          <p:cNvSpPr/>
          <p:nvPr/>
        </p:nvSpPr>
        <p:spPr>
          <a:xfrm flipH="1" flipV="1">
            <a:off x="496315" y="1922135"/>
            <a:ext cx="418084" cy="19353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3F2A9B-8477-0268-593F-9697AE40D05D}"/>
              </a:ext>
            </a:extLst>
          </p:cNvPr>
          <p:cNvSpPr/>
          <p:nvPr/>
        </p:nvSpPr>
        <p:spPr>
          <a:xfrm>
            <a:off x="6866964" y="4668055"/>
            <a:ext cx="5254948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누른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응답되는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Pretty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Preview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화면을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47AE54-35FC-4C7F-F769-5390FD7C5A5D}"/>
              </a:ext>
            </a:extLst>
          </p:cNvPr>
          <p:cNvSpPr/>
          <p:nvPr/>
        </p:nvSpPr>
        <p:spPr>
          <a:xfrm>
            <a:off x="496315" y="4194731"/>
            <a:ext cx="5805873" cy="155726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8EC0B1C-AC38-961A-84B4-6283D842EB8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6302188" y="4973363"/>
            <a:ext cx="5647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6145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Postman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F4218D0-3A4B-BD4E-0476-C56289F5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852563"/>
            <a:ext cx="6429514" cy="51717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359F8C-5F49-6609-D684-266778E79E92}"/>
              </a:ext>
            </a:extLst>
          </p:cNvPr>
          <p:cNvSpPr/>
          <p:nvPr/>
        </p:nvSpPr>
        <p:spPr>
          <a:xfrm>
            <a:off x="6866965" y="1524348"/>
            <a:ext cx="525494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4F2696-3B4C-21C4-90EF-822D5BD45CA6}"/>
              </a:ext>
            </a:extLst>
          </p:cNvPr>
          <p:cNvSpPr/>
          <p:nvPr/>
        </p:nvSpPr>
        <p:spPr>
          <a:xfrm>
            <a:off x="496316" y="1553517"/>
            <a:ext cx="5949308" cy="27528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55D9EE-7CEA-8A02-64E0-41C21EBF61A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445624" y="1691157"/>
            <a:ext cx="4213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F30A2-BFDB-6A4E-430A-7F54EE060810}"/>
              </a:ext>
            </a:extLst>
          </p:cNvPr>
          <p:cNvSpPr/>
          <p:nvPr/>
        </p:nvSpPr>
        <p:spPr>
          <a:xfrm>
            <a:off x="6866965" y="2454427"/>
            <a:ext cx="5254948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전송할 데이터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name, 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스프링으로 데이터를 전달한다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64874-A3B7-5C5B-2147-E2CA329709B6}"/>
              </a:ext>
            </a:extLst>
          </p:cNvPr>
          <p:cNvSpPr/>
          <p:nvPr/>
        </p:nvSpPr>
        <p:spPr>
          <a:xfrm>
            <a:off x="496316" y="2394313"/>
            <a:ext cx="5949308" cy="7308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4C6BD3-FE31-54F1-CDC9-B2864112D40D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445624" y="2759735"/>
            <a:ext cx="4213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33C0F5-9102-3FF9-6DC4-F5B97657B896}"/>
              </a:ext>
            </a:extLst>
          </p:cNvPr>
          <p:cNvSpPr/>
          <p:nvPr/>
        </p:nvSpPr>
        <p:spPr>
          <a:xfrm flipH="1" flipV="1">
            <a:off x="2289255" y="1918609"/>
            <a:ext cx="418084" cy="19353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C8788-818A-A998-FCD5-67D9010A4B6A}"/>
              </a:ext>
            </a:extLst>
          </p:cNvPr>
          <p:cNvSpPr/>
          <p:nvPr/>
        </p:nvSpPr>
        <p:spPr>
          <a:xfrm>
            <a:off x="6866965" y="4820726"/>
            <a:ext cx="5254948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member/new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재요청하여 첫 페이지로 오도록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했기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화면이 보여지게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08790-F314-FF0E-EDEC-BD290FC62EF5}"/>
              </a:ext>
            </a:extLst>
          </p:cNvPr>
          <p:cNvSpPr/>
          <p:nvPr/>
        </p:nvSpPr>
        <p:spPr>
          <a:xfrm>
            <a:off x="496316" y="4246633"/>
            <a:ext cx="5949308" cy="175880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9CFF999-C05E-16CD-0595-B47D75DE615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445624" y="5126034"/>
            <a:ext cx="42134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01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Postman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29562F2-8C13-EA87-4FE3-01B7EBFE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852563"/>
            <a:ext cx="6379607" cy="5073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AFEB07-B2D5-D514-CA27-CF22741C1881}"/>
              </a:ext>
            </a:extLst>
          </p:cNvPr>
          <p:cNvSpPr/>
          <p:nvPr/>
        </p:nvSpPr>
        <p:spPr>
          <a:xfrm>
            <a:off x="6866965" y="1385849"/>
            <a:ext cx="5254948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새로운 회원을 가입한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잘 저장되었는지 다시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회원 목록을 조회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해보자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8FB5F7-9557-82FD-8194-85B1CE2D16BB}"/>
              </a:ext>
            </a:extLst>
          </p:cNvPr>
          <p:cNvSpPr/>
          <p:nvPr/>
        </p:nvSpPr>
        <p:spPr>
          <a:xfrm>
            <a:off x="496316" y="1553517"/>
            <a:ext cx="5895519" cy="27528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D57473-F6C9-74CD-9539-1CA0A599F2C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391835" y="1691157"/>
            <a:ext cx="47513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057EA-2B3B-10F0-0BBA-88D8B5F40AC1}"/>
              </a:ext>
            </a:extLst>
          </p:cNvPr>
          <p:cNvSpPr/>
          <p:nvPr/>
        </p:nvSpPr>
        <p:spPr>
          <a:xfrm>
            <a:off x="6866964" y="4885258"/>
            <a:ext cx="5254948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전달한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스프링인 사용자 데이터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잘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것을 확인할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16CE9F-072C-15FD-B46E-C537CE530748}"/>
              </a:ext>
            </a:extLst>
          </p:cNvPr>
          <p:cNvSpPr/>
          <p:nvPr/>
        </p:nvSpPr>
        <p:spPr>
          <a:xfrm>
            <a:off x="496316" y="4455460"/>
            <a:ext cx="5895519" cy="147021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C22225-72BF-D079-7F27-1D0A1FFCC877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6391835" y="5190566"/>
            <a:ext cx="475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372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Spring Data JPA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10655778" cy="2978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보다 편하게 사용할 수 있도록 지원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인터페이스이다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CRUD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위한 공통 인터페이스 제공한다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제공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구현체를 만들어 동작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시켜준다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클래스 없이 인터페이스만 작성해도 개발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ex) public interface SpringDataJpaMemberRepository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 JpaRepository&lt;Member, Long&gt;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MemberRepository { }</a:t>
            </a:r>
          </a:p>
        </p:txBody>
      </p:sp>
    </p:spTree>
    <p:extLst>
      <p:ext uri="{BB962C8B-B14F-4D97-AF65-F5344CB8AC3E}">
        <p14:creationId xmlns:p14="http://schemas.microsoft.com/office/powerpoint/2010/main" val="405069501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34750</TotalTime>
  <Words>474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1401</cp:revision>
  <dcterms:created xsi:type="dcterms:W3CDTF">2019-12-23T00:32:35Z</dcterms:created>
  <dcterms:modified xsi:type="dcterms:W3CDTF">2022-11-25T14:59:40Z</dcterms:modified>
</cp:coreProperties>
</file>