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24" r:id="rId3"/>
    <p:sldId id="438" r:id="rId4"/>
    <p:sldId id="439" r:id="rId5"/>
    <p:sldId id="440" r:id="rId6"/>
    <p:sldId id="441" r:id="rId7"/>
    <p:sldId id="443" r:id="rId8"/>
    <p:sldId id="426" r:id="rId9"/>
    <p:sldId id="446" r:id="rId10"/>
    <p:sldId id="427" r:id="rId11"/>
    <p:sldId id="428" r:id="rId12"/>
    <p:sldId id="444" r:id="rId13"/>
    <p:sldId id="429" r:id="rId14"/>
    <p:sldId id="448" r:id="rId15"/>
    <p:sldId id="447" r:id="rId16"/>
    <p:sldId id="445" r:id="rId17"/>
    <p:sldId id="449" r:id="rId18"/>
    <p:sldId id="450" r:id="rId19"/>
    <p:sldId id="451" r:id="rId20"/>
    <p:sldId id="452" r:id="rId21"/>
    <p:sldId id="25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56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913366" y="2490281"/>
            <a:ext cx="4365299" cy="1969770"/>
            <a:chOff x="3913366" y="1767838"/>
            <a:chExt cx="4365299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220914_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913366" y="2537279"/>
              <a:ext cx="436529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Base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 / SQL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198072"/>
            <a:ext cx="8778243" cy="3370153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변수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테이블에 존재하는 칼럼의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참조하여 선언하는 변수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테이블 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 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%Type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테이블 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%ROWTYPE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empNo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employees.employee_id%TYPE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EMPLOYEES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EMPLOYEE_ID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참조하여 동일한 데이터 타입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선언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empRow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employees%ROWTYPE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EMPLOYEES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칼럼을 한꺼번에 저장하기위한 변수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선언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29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 / SQL –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143453"/>
            <a:ext cx="6858005" cy="3647152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DECLARE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VEMPNO NUMBER(4);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VENAME VARCHAR2(10);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BEGIN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VEMPNO := 1001;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VENAME :=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김사랑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DBMS_OUTPUT.PUT_LINE(' 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이름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DBMS_OUTPUT.PUT_LINE (‘-----------------------------');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DBMS_OUTPUT.PUT_LINE(VEMPNO || ' ' || VENAME);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END;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/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381555" y="1129035"/>
            <a:ext cx="4193311" cy="1107996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 부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VEMPNO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NUMBER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 변수로 선언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VENAME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VARCHAR2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 변수로 선언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5000" y="1200433"/>
            <a:ext cx="2336800" cy="965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3" idx="3"/>
            <a:endCxn id="6" idx="1"/>
          </p:cNvCxnSpPr>
          <p:nvPr/>
        </p:nvCxnSpPr>
        <p:spPr>
          <a:xfrm>
            <a:off x="2971800" y="1683033"/>
            <a:ext cx="34097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34999" y="2165632"/>
            <a:ext cx="4743336" cy="2225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2" idx="3"/>
            <a:endCxn id="23" idx="1"/>
          </p:cNvCxnSpPr>
          <p:nvPr/>
        </p:nvCxnSpPr>
        <p:spPr>
          <a:xfrm>
            <a:off x="5378335" y="3278306"/>
            <a:ext cx="1003219" cy="24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381554" y="2565157"/>
            <a:ext cx="4193311" cy="1431161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부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VEMPNO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VENAME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변수에 값을 입력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 PL/SQL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값을 입력할 때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:=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DBMS_OUPUT_LINE( 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출력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35000" y="4390787"/>
            <a:ext cx="237068" cy="282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30" idx="3"/>
            <a:endCxn id="32" idx="1"/>
          </p:cNvCxnSpPr>
          <p:nvPr/>
        </p:nvCxnSpPr>
        <p:spPr>
          <a:xfrm>
            <a:off x="872068" y="4532194"/>
            <a:ext cx="55094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381555" y="4324445"/>
            <a:ext cx="4091712" cy="415498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기준으로 블럭 단위로 실행시킨다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554" y="4943168"/>
            <a:ext cx="3038302" cy="117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 / SQL –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911162"/>
            <a:ext cx="6858005" cy="5319598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DECLARE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VEMP EMP%ROWTYPE;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ANNSAL NUMBER(7,2);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BEGIN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* INTO VEMP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FROM EMP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WHERE ENAME = '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김사랑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IF(VEMP.COMM IS NULL) THEN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ANNSAL := VEMP.SAL*12;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ANNSAL := VEMP.SAL*12 + VEMP.COMM;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END IF;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DBMS_OUTPUT.PUT_LINE(' 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이름  연봉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');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DBMS_OUTPUT.PUT_LINE(‘-----------------------------');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DBMS_OUTPUT.PUT_LINE(VEMP.EMPNO || ' ' || VEMP.ENAME || ' ' || ANNSAL);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END;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/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6104" y="3153581"/>
            <a:ext cx="3210632" cy="1378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3"/>
            <a:endCxn id="21" idx="1"/>
          </p:cNvCxnSpPr>
          <p:nvPr/>
        </p:nvCxnSpPr>
        <p:spPr>
          <a:xfrm flipV="1">
            <a:off x="4006736" y="3839698"/>
            <a:ext cx="463598" cy="31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9616516" y="1076089"/>
            <a:ext cx="1789856" cy="2077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형식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THEN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END IF;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470334" y="3147200"/>
            <a:ext cx="6656252" cy="138499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VEMP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칼럼의 값이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  ANNSAL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VEMP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 값에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곱한 값을 대입 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VEMP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칼럼의 값이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아니라면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   ANNSAL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 값에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곱한 값에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더한 값을 대입 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87791" y="1234497"/>
            <a:ext cx="1755903" cy="2867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30" idx="3"/>
            <a:endCxn id="32" idx="1"/>
          </p:cNvCxnSpPr>
          <p:nvPr/>
        </p:nvCxnSpPr>
        <p:spPr>
          <a:xfrm>
            <a:off x="2543694" y="1377863"/>
            <a:ext cx="75454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298238" y="1170114"/>
            <a:ext cx="5546503" cy="415498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VEMP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변수를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모든 데이터 타입을 참조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선언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87791" y="2057972"/>
            <a:ext cx="2021911" cy="826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/>
          <p:cNvCxnSpPr>
            <a:stCxn id="46" idx="3"/>
            <a:endCxn id="48" idx="1"/>
          </p:cNvCxnSpPr>
          <p:nvPr/>
        </p:nvCxnSpPr>
        <p:spPr>
          <a:xfrm>
            <a:off x="2809702" y="2471244"/>
            <a:ext cx="48853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298238" y="2101912"/>
            <a:ext cx="4091777" cy="738664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* INTO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VEMP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김사랑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데이터를 입력한다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626" y="4705168"/>
            <a:ext cx="3636818" cy="140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56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 / SQL – LOOP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7" y="1165292"/>
            <a:ext cx="3549538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DECLARE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 NUMBER := 1;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BEGIN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LOOP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DBMS_OUTPUT.PUT_LINE(N);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N := N + 1;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IF N &gt; 5 THEN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EXIT;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END IF;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END LOOP;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END;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/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70918" y="2192346"/>
            <a:ext cx="2720180" cy="2246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6" idx="3"/>
            <a:endCxn id="11" idx="1"/>
          </p:cNvCxnSpPr>
          <p:nvPr/>
        </p:nvCxnSpPr>
        <p:spPr>
          <a:xfrm flipV="1">
            <a:off x="3591098" y="3315670"/>
            <a:ext cx="355534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284199" y="966567"/>
            <a:ext cx="1789856" cy="14311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LOOP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형식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LOOP 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END LOOP;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946632" y="2623172"/>
            <a:ext cx="4964612" cy="138499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LOOP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도는 동안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DBMS_OUTPUT_LINE( 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계속 출력하고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더한다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사용하여 만일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커지게 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EXIT;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실행하여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LOOP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빠져나온다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658" y="4231970"/>
            <a:ext cx="3450938" cy="18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2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 / SQL – FOR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42192" y="2352752"/>
            <a:ext cx="3481663" cy="2354491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DECLARE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BEGIN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FOR N IN 1..4 LOOP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DBMS_OUTPUT.PUT_LINE(N);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END LOOP;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END;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/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70918" y="3098435"/>
            <a:ext cx="2699904" cy="883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6" idx="3"/>
            <a:endCxn id="11" idx="1"/>
          </p:cNvCxnSpPr>
          <p:nvPr/>
        </p:nvCxnSpPr>
        <p:spPr>
          <a:xfrm flipV="1">
            <a:off x="3570822" y="3540116"/>
            <a:ext cx="400747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022737" y="1307389"/>
            <a:ext cx="3011904" cy="14311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형식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시작값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최종값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LOOP 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END LOOP;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971569" y="3009201"/>
            <a:ext cx="5114241" cy="1061829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문에서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지정하였고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시작값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시작하여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최종값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더해가며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증가되며 출력된다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661" y="4341681"/>
            <a:ext cx="3138055" cy="164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4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 / SQL – WHILE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589241"/>
            <a:ext cx="6858005" cy="3000821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DECLARE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N NUMBER := 1;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BEGIN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WHILE N &lt;= 5 LOOP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DBMS_OUTPUT.PUT_LINE(N);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N := N + 1;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END LOOP;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END;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/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54292" y="2632922"/>
            <a:ext cx="2699904" cy="1240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6" idx="3"/>
            <a:endCxn id="11" idx="1"/>
          </p:cNvCxnSpPr>
          <p:nvPr/>
        </p:nvCxnSpPr>
        <p:spPr>
          <a:xfrm flipV="1">
            <a:off x="3554196" y="3253326"/>
            <a:ext cx="35918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922784" y="1265789"/>
            <a:ext cx="1702260" cy="14311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형식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LOOP 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END LOOP;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913378" y="2883994"/>
            <a:ext cx="5721073" cy="738664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선언된 변수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이하일 경우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LOOP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반복한다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LOOP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도는 동안 변수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출력하고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더한다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21" y="3809702"/>
            <a:ext cx="3870985" cy="202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14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 / SQL –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연습 문제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832844"/>
            <a:ext cx="5818912" cy="5563061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급여를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퍼 인상하고 아니면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퍼 인상하기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(PL/SQL)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DECLARE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VEMP S_EMP%ROWTYPE;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VDEPTNO S_EMP.DEPTNO%TYPE;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VPERCENT NUMBER(2);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BEGIN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DEPTNO INTO VDEPTNO FROM DEPT WHERE DNAME LIKE '%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%';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* INTO VEMP FROM S_EMP WHERE ENAME = '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김사랑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IF VEMP.DEPTNO = VDEPTNO THEN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VPERCENT := 10;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ELSE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VPERCENT := 5;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END IF;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UPDATE S_EMP SET SAL = SAL + SAL*VPERCENT/100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WHERE ENAME = '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김사랑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COMMIT;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END;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/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4539" y="1709748"/>
            <a:ext cx="2279606" cy="750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996870" y="1339583"/>
            <a:ext cx="5912903" cy="1061829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VEMP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S_EMP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모든 칼럼의 타입을 참조하여 선언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VDEPTNO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S_EMP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DEPTNO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칼럼의 타입만 참조하여 선언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VPERCENT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NUMBER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타입으로 선언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4539" y="2710715"/>
            <a:ext cx="5089308" cy="514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3"/>
            <a:endCxn id="14" idx="1"/>
          </p:cNvCxnSpPr>
          <p:nvPr/>
        </p:nvCxnSpPr>
        <p:spPr>
          <a:xfrm flipV="1">
            <a:off x="5843847" y="2968026"/>
            <a:ext cx="19795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041799" y="2598694"/>
            <a:ext cx="5146305" cy="738664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DEPTNO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들어가는 부서의 번호를 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VEMP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김사랑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정보를 조회하여 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4538" y="3497817"/>
            <a:ext cx="2470799" cy="1190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6" idx="3"/>
            <a:endCxn id="18" idx="1"/>
          </p:cNvCxnSpPr>
          <p:nvPr/>
        </p:nvCxnSpPr>
        <p:spPr>
          <a:xfrm flipV="1">
            <a:off x="3225337" y="4093097"/>
            <a:ext cx="754907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980244" y="3582989"/>
            <a:ext cx="5577931" cy="1020216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VEMP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DEPTNO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VDEPTNO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값과 일치하면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VPERCENT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그렇지 않다면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VPERCENT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4538" y="4987413"/>
            <a:ext cx="3543141" cy="738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9" idx="3"/>
            <a:endCxn id="21" idx="1"/>
          </p:cNvCxnSpPr>
          <p:nvPr/>
        </p:nvCxnSpPr>
        <p:spPr>
          <a:xfrm flipV="1">
            <a:off x="4297679" y="5356296"/>
            <a:ext cx="364207" cy="2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661886" y="4986964"/>
            <a:ext cx="5056056" cy="738664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 SET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S_EMP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김사랑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값에 인상된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업데이트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39" name="꺾인 연결선 38"/>
          <p:cNvCxnSpPr>
            <a:stCxn id="9" idx="3"/>
            <a:endCxn id="11" idx="1"/>
          </p:cNvCxnSpPr>
          <p:nvPr/>
        </p:nvCxnSpPr>
        <p:spPr>
          <a:xfrm flipV="1">
            <a:off x="3034145" y="1870498"/>
            <a:ext cx="962725" cy="21466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033" y="5763621"/>
            <a:ext cx="1438275" cy="409575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451" y="5763621"/>
            <a:ext cx="1416107" cy="409575"/>
          </a:xfrm>
          <a:prstGeom prst="rect">
            <a:avLst/>
          </a:prstGeom>
        </p:spPr>
      </p:pic>
      <p:sp>
        <p:nvSpPr>
          <p:cNvPr id="44" name="오른쪽 화살표 43"/>
          <p:cNvSpPr/>
          <p:nvPr/>
        </p:nvSpPr>
        <p:spPr>
          <a:xfrm>
            <a:off x="6208308" y="5841704"/>
            <a:ext cx="436143" cy="25340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893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 / SQL –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연습 문제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822960"/>
            <a:ext cx="7414956" cy="5632311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연봉 계산 하기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DECLARE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VEMP EMP%ROWTYPE;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ANNSAL NUMBER(7,2);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BEGIN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SELECT * INTO VEMP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FROM EMP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WHERE ENAME = '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김사랑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IF(VEMP.COMM IS NULL) THEN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VEMP.COMM := 0;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END IF;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ANNSAL := VEMP.SAL*12 + VEMP.COMM;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DBMS_OUTPUT.PUT_LINE(' 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이름  연봉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');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DBMS_OUTPUT.PUT_LINE (‘-----------------------------');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DBMS_OUTPUT.PUT_LINE(VEMP.EMPNO || ' /' || VEMP.ENAME || ' /' || ANNSAL);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END;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/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46225" y="3456253"/>
            <a:ext cx="2113353" cy="7250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6" idx="3"/>
            <a:endCxn id="10" idx="1"/>
          </p:cNvCxnSpPr>
          <p:nvPr/>
        </p:nvCxnSpPr>
        <p:spPr>
          <a:xfrm flipV="1">
            <a:off x="2859578" y="3818777"/>
            <a:ext cx="937787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797365" y="3287862"/>
            <a:ext cx="6394039" cy="1061829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연봉을 계산할 때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결과값이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나온다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연봉을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계산하기 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VEMP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확인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바꿔준다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579" y="4421738"/>
            <a:ext cx="3902825" cy="15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36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 / SQL –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연습 문제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047404"/>
            <a:ext cx="7414956" cy="4108817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LOOP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문으로 구구단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 출력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DECLARE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DAN NUMBER := 5;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I NUMBER := 1;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BEGIN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LOOP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DBMS_OUTPUT.PUT_LINE( DAN || '*' || I || '=' || (DAN*I) );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I := I + 1;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IF I &gt; 9 THEN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EXIT;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END IF;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END LOOP;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END;   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/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62850" y="1910086"/>
            <a:ext cx="1406681" cy="525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6" idx="3"/>
            <a:endCxn id="10" idx="1"/>
          </p:cNvCxnSpPr>
          <p:nvPr/>
        </p:nvCxnSpPr>
        <p:spPr>
          <a:xfrm flipV="1">
            <a:off x="2169531" y="2172857"/>
            <a:ext cx="32273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2492266" y="1803525"/>
            <a:ext cx="4307546" cy="738664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구구단의 단수를 정하는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1~9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곱하는 수인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변수를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2850" y="2701526"/>
            <a:ext cx="3900590" cy="1737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3" idx="3"/>
            <a:endCxn id="15" idx="1"/>
          </p:cNvCxnSpPr>
          <p:nvPr/>
        </p:nvCxnSpPr>
        <p:spPr>
          <a:xfrm>
            <a:off x="4663440" y="3570261"/>
            <a:ext cx="430344" cy="7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093784" y="3040047"/>
            <a:ext cx="5620956" cy="1061829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LOOP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사용하여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DAN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곱하는 식과 값을 출력한다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LOOP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반복하는 동안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증가시키고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I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커지면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EXIT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LOOP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빠져나온다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121" y="4133496"/>
            <a:ext cx="2665980" cy="204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30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 / SQL –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연습 문제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047404"/>
            <a:ext cx="6093461" cy="3937616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번호를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증가시키며 출력하기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DECLARE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VDEPT DEPT%ROWTYPE;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BEGIN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DBMS_OUTPUT.PUT_LINE('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번호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명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');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DBMS_OUTPUT.PUT_LINE(‘------------------------------------');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FOR CNT IN 1..4 LOOP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SELECT * INTO VDEPT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FROM DEPT WHERE DEPTNO = 10 * CNT;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DBMS_OUTPUT.PUT_LINE(VDEPT.DEPTNO || '/' || VDEPT.DNAME || '/' || VDEPT.LOC);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END LOOP;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END;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/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68734" y="3181932"/>
            <a:ext cx="5581732" cy="1232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862195" y="1378436"/>
            <a:ext cx="4521667" cy="1666546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증가하여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될 때 까지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LOOP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반복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LOOP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반복하는 동안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VDEPT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DEPTNO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10*CNT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부서의 정보를 조회하여 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번호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명을 출력한다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213" y="3353378"/>
            <a:ext cx="3025631" cy="1845374"/>
          </a:xfrm>
          <a:prstGeom prst="rect">
            <a:avLst/>
          </a:prstGeom>
        </p:spPr>
      </p:pic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E3B6822F-3DE8-5077-2F09-497EFB044356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6350466" y="2211709"/>
            <a:ext cx="511729" cy="158628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10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INDEX 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236092"/>
            <a:ext cx="8329356" cy="4385816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성능을 향상 시키기 위한 부가적인 자료 구조이다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포인터를 사용하여 행의 검색을 촉진할 수 있는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인덱스의 특징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행에 대한 직접적이고 빠른 엑세스를 제공한다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인덱스는 오라클 서버에 의해서 자동으로 생성되거나 사용자에 의해 명시적으로 생성될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인덱스는 오라클 서버에 의해서 자동으로 사용되고 유지된다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인덱스는 테이블과 논리적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물리적으로 독립적이다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테이블에 영향을 주지 않고 생성하거나 제거할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테이블을 제거하면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인덱스도 자동으로 제거된다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인덱스를 너무 많이 생성하면 오히려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처리의 효율을 저하시킨다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7058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 / SQL –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연습 문제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047404"/>
            <a:ext cx="7414956" cy="3531736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*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기호를 한 개씩 추가시키며 출력하기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DECLARE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V_CNT NUMBER := 1;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V_STR VARCHAR2(10) := NULL;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BEGIN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WHILE V_CNT &lt;= 5 LOOP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V_STR := V_STR || '*';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DBMS_OUTPUT.PUT_LINE(V_STR);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V_CNT := V_CNT + 1;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END LOOP;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END;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/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62850" y="1910086"/>
            <a:ext cx="2088415" cy="525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6" idx="3"/>
            <a:endCxn id="10" idx="1"/>
          </p:cNvCxnSpPr>
          <p:nvPr/>
        </p:nvCxnSpPr>
        <p:spPr>
          <a:xfrm flipV="1">
            <a:off x="2851265" y="2172857"/>
            <a:ext cx="121208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063347" y="1803525"/>
            <a:ext cx="5104016" cy="738664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기호의 수를 기록할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V_CNT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기호를 저장할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V_STR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VARCHAR2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타입으로 설정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8391" y="2690315"/>
            <a:ext cx="2398758" cy="1216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3" idx="3"/>
            <a:endCxn id="15" idx="1"/>
          </p:cNvCxnSpPr>
          <p:nvPr/>
        </p:nvCxnSpPr>
        <p:spPr>
          <a:xfrm>
            <a:off x="3167149" y="3298649"/>
            <a:ext cx="896198" cy="3689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063347" y="2975144"/>
            <a:ext cx="5957456" cy="138499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V_CNT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이하인 동안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LOOP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반복한다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LOOP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반복하는 동안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V_STR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||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기호를 추가하고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V_STR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 문자열을 출력한다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V_CNT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증가 시켜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기호가 몇개 입력되었는지 기록한다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393" y="4558219"/>
            <a:ext cx="3013364" cy="162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4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INDEX 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265518"/>
            <a:ext cx="6683436" cy="3693319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생성 방법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인덱스 생성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테이블을 생성할 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PRIMARY KEY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UNIQUE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제약조건이 정의된 열에 대해서 오라클 서버가 유일한 인덱스를 자동으로 생성한다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수동 인덱스 생성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속도의 향상을 위해 명시적으로 유일하지 않는 인덱스를 생성할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 이상의 열에 대해서 하나의 인덱스를 생성할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INDEX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명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 이름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1,...);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절에 어떤 테이블의 어떤 열에 대해 인덱스를 생성할지 명시한다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12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INDEX 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5" y="1047404"/>
            <a:ext cx="8088287" cy="466281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인덱스가 유용한 경우와 불필요한 경우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유용한 경우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WHERE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절이나 조인 조건에서 자주 사용되는 경우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열이 광범위한 값을 포함하는 경우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열이 많은 수의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포함하는 경우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둘 또는 그 이상의 열들이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WHERE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 또는 조인 조건에서 자주 함께 사용되는 경우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테이블이 대형이고 대부분의 질의가 행의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2~4%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적게 읽어 들일 것으로 예상되는 경우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불필요한 경우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사이즈가 작은 경우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열이 질의의 조건으로 자주 사용되지 않는 경우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테이블이 자주 갱신되는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유지를 위해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효율이 나빠짐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대부분의 질의가 행의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2~4%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이상을 읽어 들일 것으로 예상되는 경우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인덱스를 생성하는 대신 테이블 전체를 검색하는 것이 좋음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259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INDEX 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5" y="1047404"/>
            <a:ext cx="8088287" cy="4431983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확인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USER_INDEXES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이름과 인덱스의 유일성 정보 등을 포함한다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* FROM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USER_INDEXES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WHERE TABLE_NAME IN('DEPT01');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USER_IND_COLUMNS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이름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이름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 이름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 위치 등의 정보 등을 포함한다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SELECT * FROM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USER_IND_COLUMNS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WHERE TABLE_NAME IN('DEPT01');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삭제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DROP INDEX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명령을 사용해서 데이터 사전에서 인덱스를 삭제한다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DROP INDEX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주의사항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소유자나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DROP ANY INDEX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권한을 가진 사용자만 삭제할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인덱스는 수정될 수 없으며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수정이 필요한 경우 삭제하고 다시 생성 해야한다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14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INDEX 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571106"/>
            <a:ext cx="8088287" cy="3093154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고유 인덱스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유일한 값을 갖는 칼럼에 대해서 생성하는 인덱스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고유 인덱스를 지정하려면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UNIQUE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옵션을 지정해야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UNIQUE INDEX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IDX_DEPT01_DEPTNO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 DEPT01(DEPTNO);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비고유 인덱스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중복된 데이터가 저장된 칼럼을 인덱스로 지정할 경우 비고유 인덱스로 지정해야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UNIQUE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옵션은 생략하고 지정한다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INDEX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IDX_DEPT01_LOC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 DEPT01(LOC);</a:t>
            </a:r>
            <a:endParaRPr lang="ko-KR" altLang="en-US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70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INDEX 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546168"/>
            <a:ext cx="8088287" cy="3093154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단일 인덱스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속성만으로 구성된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앞에서 보인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고유 인덱스와 비고유 인덱스가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단일 인덱스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CREATE INDEX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인덱스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ON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테이블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명( </a:t>
            </a:r>
            <a:r>
              <a:rPr lang="ko-KR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결합 인덱스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개 이상의 속성들에 대하여 생성된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endParaRPr lang="ko-KR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CREATE INDEX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인덱스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ON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테이블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명( </a:t>
            </a:r>
            <a:r>
              <a:rPr lang="ko-KR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속성, 속성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INDEX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IDX_DEPT01_COM ON DEPT01(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DEPTNO, DNAME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8570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 / SQL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104268"/>
            <a:ext cx="8636927" cy="4431983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PL/SQL (Procedural Language/ SQL)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엔진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오라클에서 제공하는 프로그래밍 언어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프로그래밍 언어적인 요소를 다 가지고 있고 데이터베이스 업무를 처리하기 위한 최적화된 언어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기본구조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 부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(Declare)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변수나 상수를 선언하는 부분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부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(Executable) 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begin ~ end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제어 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등의 로직을 기술하는 부분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예외처리 부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(Exception) :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도중에 에러 발생시 해결하기 위한 명령들을 기술하는 부분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선언 부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부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예외처리 부는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붙이지 않고 나머지 문장들은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붙인다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출력문을 스크립트 출력에서 보여주는 명령어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 serveroutput on;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만일 출력이 되지 않는다면 반드시 확인해야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34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 / SQL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5" y="938013"/>
            <a:ext cx="8778243" cy="5401479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생성 규칙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반드시 문자로 시작해야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문자나 숫자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특수문자를 포함할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명은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30byte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이하여야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사용하면 안된다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 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(declare)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선언되고 값으로 초기화가 가능하다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데이터 타입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고정 길이의 문자를 저장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최소값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32,767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 값을 저장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varchar2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가변 길이의 문자를 저장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기본값은 없고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32,767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 값을 저장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number(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자리 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소수점 이하 자리 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자리 수와 소수점 이하 자리 수를 가진 숫자를 저장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자리 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1~38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가능하고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소수점 자리수의 범위는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-84~127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가능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binary_double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부동 소수점 수를 저장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9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 필요함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date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날짜 및 시간을 저장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초단위로 저장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날짜의 범위는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4712 B.C ~ 9999 A.D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timestamp : date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타입을 확장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소수로 표시되는 초 단위를 저장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자리 수를 표현할 때는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0~9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범위의 정수를 사용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기본값은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8959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15134</TotalTime>
  <Words>2361</Words>
  <Application>Microsoft Office PowerPoint</Application>
  <PresentationFormat>와이드스크린</PresentationFormat>
  <Paragraphs>326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645</cp:revision>
  <dcterms:created xsi:type="dcterms:W3CDTF">2019-12-23T00:32:35Z</dcterms:created>
  <dcterms:modified xsi:type="dcterms:W3CDTF">2022-09-14T11:47:37Z</dcterms:modified>
</cp:coreProperties>
</file>