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4" r:id="rId3"/>
    <p:sldId id="423" r:id="rId4"/>
    <p:sldId id="425" r:id="rId5"/>
    <p:sldId id="427" r:id="rId6"/>
    <p:sldId id="430" r:id="rId7"/>
    <p:sldId id="426" r:id="rId8"/>
    <p:sldId id="428" r:id="rId9"/>
    <p:sldId id="429" r:id="rId10"/>
    <p:sldId id="431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3053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13366" y="2490281"/>
            <a:ext cx="4365299" cy="1969770"/>
            <a:chOff x="3913366" y="1767838"/>
            <a:chExt cx="436529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220905_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13366" y="2537279"/>
              <a:ext cx="43652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Base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7" y="1190988"/>
            <a:ext cx="8370918" cy="95410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nvl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직속 상관이 없는 근무자의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empno, ename,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직속상관 조회하기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empno, ename,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nvl(to_char(mgr,'9999'), 'ceo')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직속 상관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mgr is null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203" y="1579418"/>
            <a:ext cx="1872600" cy="68990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10666863" y="1938307"/>
            <a:ext cx="593940" cy="331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401938" y="1919803"/>
            <a:ext cx="986265" cy="45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73945" y="3418867"/>
            <a:ext cx="5964863" cy="170816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nvl(expr1, expr2)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expr1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expr2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 타입은 반드시 일치해야한다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mgr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바꾸어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‘ceo’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데이터 타입을 일치시킴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expr1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expr2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null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expr1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반환한다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mgr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‘ceo’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40091" y="2672059"/>
            <a:ext cx="4392621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mgr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값인 행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찾는다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2466436" y="1794676"/>
            <a:ext cx="2379883" cy="250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3656377" y="2044931"/>
            <a:ext cx="1" cy="1373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7636402" y="2050828"/>
            <a:ext cx="0" cy="621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6918513" y="1800573"/>
            <a:ext cx="1435778" cy="250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8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315055"/>
            <a:ext cx="7140638" cy="300082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replace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바꿀 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안에서 기존 문자열들을 바꿀 문자열로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변경하는 함수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replace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지정된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단위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교체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replace('good morning john', 'morning', 'evening')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translate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문자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바꿀 문자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문자들과 바꿀 문자들은 각 인덱스 순서대로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매칭되어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translate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단위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translate('you are not alone', 'you', 'we')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466" y="2053851"/>
            <a:ext cx="3810000" cy="904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466" y="3667667"/>
            <a:ext cx="3219450" cy="9048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361709" y="4106488"/>
            <a:ext cx="2137757" cy="13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478982" y="2709951"/>
            <a:ext cx="839586" cy="248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834873" y="4321384"/>
            <a:ext cx="126248" cy="209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9404466" y="4321470"/>
            <a:ext cx="121920" cy="209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499466" y="2947714"/>
            <a:ext cx="3574473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morning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evening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7917700" y="4321383"/>
            <a:ext cx="228773" cy="209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143105" y="2502131"/>
            <a:ext cx="1356361" cy="41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499465" y="4561530"/>
            <a:ext cx="3574473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w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o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u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빈칸으로 변경됨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0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3" y="1315055"/>
            <a:ext cx="8462361" cy="332398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ltrim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지울 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왼쪽에서 지울 문자열을 지운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반환하는 함수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중간이나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오른쪽의 문자는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못 지우고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원래 값을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ltrim('goodbye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'g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ltrim('goodbye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ltrim('goodbye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'go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dual;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rtrim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지울 문자열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오른쪽에서 지울 문자열을 지운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반환하는 함수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rtrim('goodbye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rtrim('goodbye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rtrim('goodbye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'ye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dual;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27" y="2092644"/>
            <a:ext cx="4369427" cy="815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226" y="4014074"/>
            <a:ext cx="4369427" cy="81551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057505" y="2500400"/>
            <a:ext cx="29372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7701745" y="4417266"/>
            <a:ext cx="1317564" cy="41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057505" y="4421830"/>
            <a:ext cx="29372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9019309" y="4417266"/>
            <a:ext cx="1350672" cy="41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10369981" y="4417266"/>
            <a:ext cx="1350672" cy="41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7701745" y="2514283"/>
            <a:ext cx="1317564" cy="41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9019309" y="2514283"/>
            <a:ext cx="1350672" cy="41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10369981" y="2514283"/>
            <a:ext cx="1350672" cy="41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8161642" y="3101006"/>
            <a:ext cx="3066005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문자열의 중간에 있기 때문에 지우지 못하고 원래 값이 반환된다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59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4" y="1315055"/>
            <a:ext cx="7140638" cy="429348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trim(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제거 문자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from 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문자열에서 지정한 방향으로 지정된 제거 문자를 제거하는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공백을 제거하는 것이 기본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용도로 많이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leading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trailing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both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양쪽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trim('      trim     ')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dual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trim(leading from '   good   '),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trim(trailing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'   good   '),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trim(both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'   good   ')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from dual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 문자를 제거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trim(leading 't' from 'trimm  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dual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8" y="2373346"/>
            <a:ext cx="1362075" cy="904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34" y="3479016"/>
            <a:ext cx="5657850" cy="904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129" y="4936527"/>
            <a:ext cx="2486025" cy="904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4551222" y="3951437"/>
            <a:ext cx="860363" cy="41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640975" y="2825784"/>
            <a:ext cx="258439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40975" y="3931454"/>
            <a:ext cx="5162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55375" y="5388965"/>
            <a:ext cx="167475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6359236" y="3947929"/>
            <a:ext cx="864526" cy="41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167249" y="3950087"/>
            <a:ext cx="548906" cy="41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6626286" y="2826912"/>
            <a:ext cx="522659" cy="432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6631443" y="5389183"/>
            <a:ext cx="592318" cy="432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2" idx="3"/>
            <a:endCxn id="31" idx="1"/>
          </p:cNvCxnSpPr>
          <p:nvPr/>
        </p:nvCxnSpPr>
        <p:spPr>
          <a:xfrm>
            <a:off x="7148945" y="3043178"/>
            <a:ext cx="1018304" cy="111306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864882" y="2777071"/>
            <a:ext cx="2424541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trim(both from 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trim(‘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동일하다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35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755807"/>
            <a:ext cx="7140638" cy="526297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decode(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case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기능을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함수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경우에 대해서 선택할 수 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ename, deptno,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decode(deptno,10,'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경리부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20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30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전산부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as DNAME from emp order by dname;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 when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then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when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then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2 ...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if,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if,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유사한 구조를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갖는 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decode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달리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비교연산자를 사용하여 조건을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수도 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select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ename, deptno,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 when deptno = 10 then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경리부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when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deptno = 20 then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when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deptno = 30 then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전산부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end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as dname2 from emp order by dname2;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28" y="890764"/>
            <a:ext cx="1741993" cy="253380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611091" y="4829586"/>
            <a:ext cx="1622580" cy="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71" y="3562682"/>
            <a:ext cx="1797487" cy="25338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001693" y="3885123"/>
            <a:ext cx="1029465" cy="2211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7965108" y="1238144"/>
            <a:ext cx="1029465" cy="2211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788131" y="2151033"/>
            <a:ext cx="2431197" cy="6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7" y="958231"/>
            <a:ext cx="7173886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substr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입사한 사원 출력하기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substr(hiredate, 4, 2) = '09'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substr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입사한 사원 출력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substr(hiredate, 1, 2) = '03'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substr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입사일자 년도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자리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자리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자리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나누어 출력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hiredate,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substr(hiredate,1,2)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substr(hiredate,4,2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substr(hiredate,7,2)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062451" y="1698064"/>
            <a:ext cx="117746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15" y="1377210"/>
            <a:ext cx="3934864" cy="6417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15" y="2576827"/>
            <a:ext cx="3934864" cy="78979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987637" y="2971724"/>
            <a:ext cx="1252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</p:cNvCxnSpPr>
          <p:nvPr/>
        </p:nvCxnSpPr>
        <p:spPr>
          <a:xfrm flipV="1">
            <a:off x="5760719" y="4457213"/>
            <a:ext cx="1837114" cy="1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833" y="3533279"/>
            <a:ext cx="1777035" cy="246810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595360" y="3873495"/>
            <a:ext cx="779508" cy="2127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138160" y="2902046"/>
            <a:ext cx="710739" cy="464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129846" y="1717357"/>
            <a:ext cx="710739" cy="301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7" y="1190988"/>
            <a:ext cx="6774876" cy="353943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끝나는 사원 출력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substr(ename,2,1) = '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substr(ename, 3) = '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이름의 두번째에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있는 사원 출력    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emp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substr(ename,2,1) = '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이름의 두번째에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있는 사원의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empno, ename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   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empno, ename from emp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instr(ename,'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',1) = 2;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1251" y="1926875"/>
            <a:ext cx="356494" cy="3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45" y="1393475"/>
            <a:ext cx="3781425" cy="1066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745" y="2662761"/>
            <a:ext cx="3571875" cy="1066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745" y="3959164"/>
            <a:ext cx="1638300" cy="10668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738255" y="3196161"/>
            <a:ext cx="250949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735783" y="4492564"/>
            <a:ext cx="151196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296102" y="1864514"/>
            <a:ext cx="572193" cy="59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296102" y="3133800"/>
            <a:ext cx="572193" cy="59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296101" y="4432537"/>
            <a:ext cx="572193" cy="59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7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687" y="1237842"/>
            <a:ext cx="2347392" cy="23140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7" y="1190988"/>
            <a:ext cx="7248700" cy="332398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직급에 따라 부장인 사원은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5%,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과장인 사원은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10%,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대리인 사원은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15%,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사원인 사원은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급여인상하기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empno, ename, job, sal,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decode(job,'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부장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sal*1.05,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과장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sal*1.10,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sal*1.15,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'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sal*1.20)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as "SAL Upsal" from emp;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decode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홀수 사번들의 입사 날짜를 조회하기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짝수 사번은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empno, ename,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decode(mod(empno, 2), 1, hiredate, null)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</p:cNvCxnSpPr>
          <p:nvPr/>
        </p:nvCxnSpPr>
        <p:spPr>
          <a:xfrm flipV="1">
            <a:off x="5461463" y="2677924"/>
            <a:ext cx="2644224" cy="17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9239983" y="1550877"/>
            <a:ext cx="311341" cy="200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</p:cNvCxnSpPr>
          <p:nvPr/>
        </p:nvCxnSpPr>
        <p:spPr>
          <a:xfrm>
            <a:off x="7331825" y="4293450"/>
            <a:ext cx="7748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687" y="3817139"/>
            <a:ext cx="1852065" cy="23184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9903507" y="1549904"/>
            <a:ext cx="549572" cy="200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8454926" y="4134538"/>
            <a:ext cx="364878" cy="200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9239982" y="4134538"/>
            <a:ext cx="717769" cy="200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5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7" y="1190988"/>
            <a:ext cx="8370918" cy="375487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round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근무일수 구하기   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round(date, fromat)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format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지정하면 날짜에 대해서도 반올림 할 수 있음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ename, to_char(sysdate)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현재날짜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to_char(hiredate)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입사날짜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to_char(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round(sysdate-hiredate)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근무일수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emp;</a:t>
            </a: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입사일을 연도는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월은 숫자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(MON),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요일은 약어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(DY)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지정하여 출력하기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hiredate,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to_char(hiredate,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yy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/mon/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dy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emp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276" y="942764"/>
            <a:ext cx="2779266" cy="2572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276" y="3671782"/>
            <a:ext cx="1995749" cy="257229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</p:cNvCxnSpPr>
          <p:nvPr/>
        </p:nvCxnSpPr>
        <p:spPr>
          <a:xfrm flipV="1">
            <a:off x="6201294" y="2425278"/>
            <a:ext cx="187798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10369874" y="1282520"/>
            <a:ext cx="472042" cy="2232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EBBA5A-1A93-3BA1-F959-3DEA0DB3C1FB}"/>
              </a:ext>
            </a:extLst>
          </p:cNvPr>
          <p:cNvSpPr/>
          <p:nvPr/>
        </p:nvSpPr>
        <p:spPr>
          <a:xfrm>
            <a:off x="9115274" y="4023427"/>
            <a:ext cx="959751" cy="2220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E886DF-570B-9ECE-F0FD-C18FCE7FDE7B}"/>
              </a:ext>
            </a:extLst>
          </p:cNvPr>
          <p:cNvCxnSpPr>
            <a:cxnSpLocks/>
          </p:cNvCxnSpPr>
          <p:nvPr/>
        </p:nvCxnSpPr>
        <p:spPr>
          <a:xfrm>
            <a:off x="5320146" y="4723329"/>
            <a:ext cx="2759130" cy="14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13068</TotalTime>
  <Words>835</Words>
  <Application>Microsoft Office PowerPoint</Application>
  <PresentationFormat>와이드스크린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571</cp:revision>
  <dcterms:created xsi:type="dcterms:W3CDTF">2019-12-23T00:32:35Z</dcterms:created>
  <dcterms:modified xsi:type="dcterms:W3CDTF">2022-09-05T08:58:13Z</dcterms:modified>
</cp:coreProperties>
</file>