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382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2022-08-04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768564" y="2537279"/>
              <a:ext cx="26548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JSON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1023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Timer ( setTimeout &amp; clearTimeout )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552901" cy="508609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5386648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&lt;title&gt;Timeout&lt;/title&gt;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이미지에 마우스를 올리고 </a:t>
            </a:r>
            <a:r>
              <a:rPr lang="en-US" altLang="ko-KR" sz="1200" dirty="0"/>
              <a:t>5</a:t>
            </a:r>
            <a:r>
              <a:rPr lang="ko-KR" altLang="en-US" sz="1200" dirty="0"/>
              <a:t>초간 그대로 있을 때 사이트로 이동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="../../media/mio.png"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startTimer</a:t>
            </a:r>
            <a:r>
              <a:rPr lang="en-US" altLang="ko-KR" sz="1200" dirty="0"/>
              <a:t>(5000)"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onmouseout</a:t>
            </a:r>
            <a:r>
              <a:rPr lang="en-US" altLang="ko-KR" sz="1200" dirty="0"/>
              <a:t>="cancleTimer()"&gt;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timerID</a:t>
            </a:r>
            <a:r>
              <a:rPr lang="en-US" altLang="ko-KR" sz="1200" dirty="0"/>
              <a:t>=null;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startTimer</a:t>
            </a:r>
            <a:r>
              <a:rPr lang="en-US" altLang="ko-KR" sz="1200" dirty="0"/>
              <a:t>(time)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timerID</a:t>
            </a:r>
            <a:r>
              <a:rPr lang="en-US" altLang="ko-KR" sz="1200" dirty="0"/>
              <a:t> = setTimeout("load('http://www.naver.com')",time);</a:t>
            </a:r>
          </a:p>
          <a:p>
            <a:r>
              <a:rPr lang="en-US" altLang="ko-KR" sz="1200" dirty="0"/>
              <a:t>            document.getElementById("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").title = "</a:t>
            </a:r>
            <a:r>
              <a:rPr lang="ko-KR" altLang="en-US" sz="1200" dirty="0"/>
              <a:t>타이머 작동 시작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cancleTimer() {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timerID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                clearTimeout(</a:t>
            </a:r>
            <a:r>
              <a:rPr lang="en-US" altLang="ko-KR" sz="1200" dirty="0" err="1"/>
              <a:t>timerID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load(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window.location</a:t>
            </a:r>
            <a:r>
              <a:rPr lang="en-US" altLang="ko-KR" sz="1200" dirty="0"/>
              <a:t> = url;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9492" y="2207829"/>
            <a:ext cx="2715723" cy="5769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85409" y="1043437"/>
            <a:ext cx="5494715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이미지에 마우스를 올리고 있으면 </a:t>
            </a:r>
            <a:r>
              <a:rPr lang="en-US" altLang="ko-KR" sz="1400" dirty="0" smtClean="0"/>
              <a:t>startTimer(5000)</a:t>
            </a:r>
            <a:r>
              <a:rPr lang="ko-KR" altLang="en-US" sz="1400" dirty="0" smtClean="0">
                <a:latin typeface="+mn-ea"/>
              </a:rPr>
              <a:t>함수 호출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/>
              <a:t> 마우스가 벗어나면 </a:t>
            </a:r>
            <a:r>
              <a:rPr lang="en-US" altLang="ko-KR" sz="1400" dirty="0" smtClean="0"/>
              <a:t>cancleTimer( ) </a:t>
            </a:r>
            <a:r>
              <a:rPr lang="ko-KR" altLang="en-US" sz="1400" dirty="0" smtClean="0"/>
              <a:t>함수를 호출한다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275215" y="1412769"/>
            <a:ext cx="2610194" cy="108352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40" y="4557560"/>
            <a:ext cx="3070601" cy="169741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5747" y="3111773"/>
            <a:ext cx="4295140" cy="7625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85408" y="1982429"/>
            <a:ext cx="6217922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startTimer(time) </a:t>
            </a:r>
            <a:r>
              <a:rPr lang="ko-KR" altLang="en-US" sz="1400" b="1" dirty="0" smtClean="0"/>
              <a:t>함수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setTimeout</a:t>
            </a:r>
            <a:r>
              <a:rPr lang="ko-KR" altLang="en-US" sz="1400" dirty="0" smtClean="0"/>
              <a:t>은 매개변수인 </a:t>
            </a:r>
            <a:r>
              <a:rPr lang="en-US" altLang="ko-KR" sz="1400" dirty="0" smtClean="0"/>
              <a:t>time</a:t>
            </a:r>
            <a:r>
              <a:rPr lang="ko-KR" altLang="en-US" sz="1400" dirty="0" smtClean="0"/>
              <a:t>시간이 지나면 </a:t>
            </a:r>
            <a:r>
              <a:rPr lang="en-US" altLang="ko-KR" sz="1400" dirty="0" smtClean="0"/>
              <a:t>load(url)</a:t>
            </a:r>
            <a:r>
              <a:rPr lang="ko-KR" altLang="en-US" sz="1400" dirty="0" smtClean="0"/>
              <a:t>함수를 실행한다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title </a:t>
            </a:r>
            <a:r>
              <a:rPr lang="ko-KR" altLang="en-US" sz="1400" dirty="0" smtClean="0"/>
              <a:t>메소드를 사용하여 마우스가 올라가면 나타나는 메시지를 설정한다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020887" y="2513344"/>
            <a:ext cx="864521" cy="979712"/>
          </a:xfrm>
          <a:prstGeom prst="bentConnector3">
            <a:avLst>
              <a:gd name="adj1" fmla="val 1826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5747" y="3874339"/>
            <a:ext cx="1901075" cy="92210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85409" y="3307036"/>
            <a:ext cx="5777348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cancleTimer( ) </a:t>
            </a:r>
            <a:r>
              <a:rPr lang="ko-KR" altLang="en-US" sz="1400" dirty="0" smtClean="0"/>
              <a:t>함수는 </a:t>
            </a:r>
            <a:r>
              <a:rPr lang="en-US" altLang="ko-KR" sz="1400" dirty="0" smtClean="0">
                <a:solidFill>
                  <a:srgbClr val="FF0000"/>
                </a:solidFill>
              </a:rPr>
              <a:t>clearTimeout</a:t>
            </a:r>
            <a:r>
              <a:rPr lang="ko-KR" altLang="en-US" sz="1400" dirty="0" smtClean="0"/>
              <a:t>을 사용하여 타이머를 중단한다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2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626822" y="3514785"/>
            <a:ext cx="3258587" cy="820607"/>
          </a:xfrm>
          <a:prstGeom prst="bentConnector3">
            <a:avLst>
              <a:gd name="adj1" fmla="val 8265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5748" y="4796518"/>
            <a:ext cx="1776384" cy="5402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85408" y="3996235"/>
            <a:ext cx="4680066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effectLst/>
                <a:latin typeface="+mn-ea"/>
              </a:rPr>
              <a:t>load(url) </a:t>
            </a:r>
            <a:r>
              <a:rPr lang="ko-KR" altLang="en-US" sz="1400" dirty="0" smtClean="0">
                <a:effectLst/>
                <a:latin typeface="+mn-ea"/>
              </a:rPr>
              <a:t>함수는 현재 윈도우에 </a:t>
            </a:r>
            <a:r>
              <a:rPr lang="en-US" altLang="ko-KR" sz="1400" dirty="0" smtClean="0">
                <a:effectLst/>
                <a:latin typeface="+mn-ea"/>
              </a:rPr>
              <a:t>url </a:t>
            </a:r>
            <a:r>
              <a:rPr lang="ko-KR" altLang="en-US" sz="1400" dirty="0" smtClean="0">
                <a:effectLst/>
                <a:latin typeface="+mn-ea"/>
              </a:rPr>
              <a:t>주소를 불러온다</a:t>
            </a:r>
            <a:r>
              <a:rPr lang="en-US" altLang="ko-KR" sz="1400" dirty="0" smtClean="0">
                <a:effectLst/>
                <a:latin typeface="+mn-ea"/>
              </a:rPr>
              <a:t>.</a:t>
            </a:r>
            <a:endParaRPr lang="ko-KR" altLang="en-US" sz="1400" dirty="0"/>
          </a:p>
        </p:txBody>
      </p:sp>
      <p:cxnSp>
        <p:nvCxnSpPr>
          <p:cNvPr id="41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502132" y="4203984"/>
            <a:ext cx="3383276" cy="862661"/>
          </a:xfrm>
          <a:prstGeom prst="bentConnector3">
            <a:avLst>
              <a:gd name="adj1" fmla="val 8931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6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332508" y="1589748"/>
            <a:ext cx="6458989" cy="784024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588941"/>
            <a:ext cx="6458990" cy="7848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document.getElementById(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).innerHTML = msg;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Consolas" panose="020B0609020204030204" pitchFamily="49" charset="0"/>
              </a:rPr>
              <a:t>getElementById</a:t>
            </a:r>
            <a:r>
              <a:rPr lang="ko-KR" altLang="en-US" sz="1400" dirty="0" smtClean="0">
                <a:latin typeface="Consolas" panose="020B0609020204030204" pitchFamily="49" charset="0"/>
              </a:rPr>
              <a:t>에서 </a:t>
            </a:r>
            <a:r>
              <a:rPr lang="en-US" altLang="ko-KR" sz="1400" dirty="0" smtClean="0">
                <a:latin typeface="Consolas" panose="020B0609020204030204" pitchFamily="49" charset="0"/>
              </a:rPr>
              <a:t>id</a:t>
            </a:r>
            <a:r>
              <a:rPr lang="ko-KR" altLang="en-US" sz="1400" dirty="0" smtClean="0">
                <a:latin typeface="Consolas" panose="020B0609020204030204" pitchFamily="49" charset="0"/>
              </a:rPr>
              <a:t>값을 입력할 때 </a:t>
            </a:r>
            <a:r>
              <a:rPr lang="en-US" altLang="ko-KR" sz="1400" dirty="0" smtClean="0">
                <a:latin typeface="Consolas" panose="020B0609020204030204" pitchFamily="49" charset="0"/>
              </a:rPr>
              <a:t>“ ”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빠트리는 실수를 하였다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/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332508" y="3079326"/>
            <a:ext cx="7780714" cy="984078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3078519"/>
            <a:ext cx="7780714" cy="984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 &lt;input type="checkbox" name="cap" value="</a:t>
            </a:r>
            <a:r>
              <a:rPr lang="en-US" altLang="ko-KR" sz="1600" dirty="0" smtClean="0"/>
              <a:t>10000“ </a:t>
            </a:r>
            <a:r>
              <a:rPr lang="en-US" altLang="ko-KR" sz="1600" dirty="0" err="1" smtClean="0"/>
              <a:t>onclick</a:t>
            </a:r>
            <a:r>
              <a:rPr lang="en-US" altLang="ko-KR" sz="1600" dirty="0"/>
              <a:t>="calc(this)"&gt;</a:t>
            </a:r>
            <a:r>
              <a:rPr lang="ko-KR" altLang="en-US" sz="1600" dirty="0"/>
              <a:t>모자 </a:t>
            </a:r>
            <a:r>
              <a:rPr lang="en-US" altLang="ko-KR" sz="1600" dirty="0"/>
              <a:t>1</a:t>
            </a:r>
            <a:r>
              <a:rPr lang="ko-KR" altLang="en-US" sz="1600" dirty="0" smtClean="0"/>
              <a:t>만원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value</a:t>
            </a:r>
            <a:r>
              <a:rPr lang="ko-KR" altLang="en-US" sz="1400" dirty="0" smtClean="0"/>
              <a:t>에 값을 입력할 때 쉼표</a:t>
            </a:r>
            <a:r>
              <a:rPr lang="en-US" altLang="ko-KR" sz="1400" dirty="0" smtClean="0"/>
              <a:t>( 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smtClean="0"/>
              <a:t>)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를 사용하여 단위를 구분하려 하였다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쉼표를 사용하니 출력이 </a:t>
            </a:r>
            <a:r>
              <a:rPr lang="en-US" altLang="ko-KR" sz="1400" dirty="0" smtClean="0"/>
              <a:t>10000</a:t>
            </a:r>
            <a:r>
              <a:rPr lang="ko-KR" altLang="en-US" sz="1400" dirty="0" smtClean="0"/>
              <a:t>이 아닌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으로 나오는 오류가 발생하였다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JSON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921134" cy="488659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5488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>
                <a:latin typeface="+mn-ea"/>
              </a:rPr>
              <a:t>&lt;!DOCTYPE html&gt;</a:t>
            </a:r>
          </a:p>
          <a:p>
            <a:r>
              <a:rPr lang="en-US" altLang="ko-KR" sz="1200" dirty="0">
                <a:latin typeface="+mn-ea"/>
              </a:rPr>
              <a:t>&lt;html&gt;</a:t>
            </a:r>
          </a:p>
          <a:p>
            <a:r>
              <a:rPr lang="en-US" altLang="ko-KR" sz="1200" dirty="0">
                <a:latin typeface="+mn-ea"/>
              </a:rPr>
              <a:t>&lt;head&gt;</a:t>
            </a:r>
          </a:p>
          <a:p>
            <a:r>
              <a:rPr lang="en-US" altLang="ko-KR" sz="1200" dirty="0">
                <a:latin typeface="+mn-ea"/>
              </a:rPr>
              <a:t>    &lt;title&gt;JSON </a:t>
            </a:r>
            <a:r>
              <a:rPr lang="ko-KR" altLang="en-US" sz="1200" dirty="0">
                <a:latin typeface="+mn-ea"/>
              </a:rPr>
              <a:t>객체</a:t>
            </a:r>
            <a:r>
              <a:rPr lang="en-US" altLang="ko-KR" sz="1200" dirty="0">
                <a:latin typeface="+mn-ea"/>
              </a:rPr>
              <a:t>&lt;/title&gt;</a:t>
            </a:r>
          </a:p>
          <a:p>
            <a:r>
              <a:rPr lang="en-US" altLang="ko-KR" sz="1200" dirty="0">
                <a:latin typeface="+mn-ea"/>
              </a:rPr>
              <a:t>    &lt;script&gt;</a:t>
            </a:r>
          </a:p>
          <a:p>
            <a:r>
              <a:rPr lang="en-US" altLang="ko-KR" sz="1200" dirty="0">
                <a:latin typeface="+mn-ea"/>
              </a:rPr>
              <a:t>        function 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r>
              <a:rPr lang="en-US" altLang="ko-KR" sz="1200" dirty="0">
                <a:latin typeface="+mn-ea"/>
              </a:rPr>
              <a:t>           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 emp = {</a:t>
            </a:r>
          </a:p>
          <a:p>
            <a:r>
              <a:rPr lang="en-US" altLang="ko-KR" sz="1200" dirty="0">
                <a:latin typeface="+mn-ea"/>
              </a:rPr>
              <a:t>                "name" : "</a:t>
            </a:r>
            <a:r>
              <a:rPr lang="ko-KR" altLang="en-US" sz="1200" dirty="0">
                <a:latin typeface="+mn-ea"/>
              </a:rPr>
              <a:t>민들레</a:t>
            </a:r>
            <a:r>
              <a:rPr lang="en-US" altLang="ko-KR" sz="1200" dirty="0">
                <a:latin typeface="+mn-ea"/>
              </a:rPr>
              <a:t>",</a:t>
            </a:r>
          </a:p>
          <a:p>
            <a:r>
              <a:rPr lang="ko-KR" altLang="en-US" sz="1200" dirty="0">
                <a:latin typeface="+mn-ea"/>
              </a:rPr>
              <a:t>                </a:t>
            </a:r>
            <a:r>
              <a:rPr lang="en-US" altLang="ko-KR" sz="1200" dirty="0">
                <a:latin typeface="+mn-ea"/>
              </a:rPr>
              <a:t>"age" : 25,</a:t>
            </a:r>
          </a:p>
          <a:p>
            <a:r>
              <a:rPr lang="en-US" altLang="ko-KR" sz="1200" dirty="0">
                <a:latin typeface="+mn-ea"/>
              </a:rPr>
              <a:t>                "</a:t>
            </a:r>
            <a:r>
              <a:rPr lang="en-US" altLang="ko-KR" sz="1200" dirty="0" err="1">
                <a:latin typeface="+mn-ea"/>
              </a:rPr>
              <a:t>tel</a:t>
            </a:r>
            <a:r>
              <a:rPr lang="en-US" altLang="ko-KR" sz="1200" dirty="0">
                <a:latin typeface="+mn-ea"/>
              </a:rPr>
              <a:t>" : "111-1111",</a:t>
            </a:r>
          </a:p>
          <a:p>
            <a:r>
              <a:rPr lang="en-US" altLang="ko-KR" sz="1200" dirty="0">
                <a:latin typeface="+mn-ea"/>
              </a:rPr>
              <a:t>                "address" : "</a:t>
            </a:r>
            <a:r>
              <a:rPr lang="ko-KR" altLang="en-US" sz="1200" dirty="0">
                <a:latin typeface="+mn-ea"/>
              </a:rPr>
              <a:t>서울</a:t>
            </a:r>
            <a:r>
              <a:rPr lang="en-US" altLang="ko-KR" sz="1200" dirty="0">
                <a:latin typeface="+mn-ea"/>
              </a:rPr>
              <a:t>",</a:t>
            </a:r>
          </a:p>
          <a:p>
            <a:r>
              <a:rPr lang="ko-KR" altLang="en-US" sz="1200" dirty="0">
                <a:latin typeface="+mn-ea"/>
              </a:rPr>
              <a:t>                </a:t>
            </a:r>
            <a:r>
              <a:rPr lang="en-US" altLang="ko-KR" sz="1200" dirty="0">
                <a:latin typeface="+mn-ea"/>
              </a:rPr>
              <a:t>};</a:t>
            </a:r>
          </a:p>
          <a:p>
            <a:r>
              <a:rPr lang="ko-KR" altLang="en-US" sz="1200" dirty="0">
                <a:latin typeface="+mn-ea"/>
              </a:rPr>
              <a:t>           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 msg="";</a:t>
            </a:r>
          </a:p>
          <a:p>
            <a:r>
              <a:rPr lang="en-US" altLang="ko-KR" sz="1200" dirty="0">
                <a:latin typeface="+mn-ea"/>
              </a:rPr>
              <a:t>            msg += "</a:t>
            </a:r>
            <a:r>
              <a:rPr lang="ko-KR" altLang="en-US" sz="1200" dirty="0">
                <a:latin typeface="+mn-ea"/>
              </a:rPr>
              <a:t>이름 </a:t>
            </a:r>
            <a:r>
              <a:rPr lang="en-US" altLang="ko-KR" sz="1200" dirty="0">
                <a:latin typeface="+mn-ea"/>
              </a:rPr>
              <a:t>: "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emp.name + "&lt;</a:t>
            </a:r>
            <a:r>
              <a:rPr lang="en-US" altLang="ko-KR" sz="1200" dirty="0" err="1">
                <a:latin typeface="+mn-ea"/>
              </a:rPr>
              <a:t>br</a:t>
            </a:r>
            <a:r>
              <a:rPr lang="en-US" altLang="ko-KR" sz="1200" dirty="0">
                <a:latin typeface="+mn-ea"/>
              </a:rPr>
              <a:t>&gt;"</a:t>
            </a:r>
          </a:p>
          <a:p>
            <a:r>
              <a:rPr lang="en-US" altLang="ko-KR" sz="1200" dirty="0">
                <a:latin typeface="+mn-ea"/>
              </a:rPr>
              <a:t>                + "</a:t>
            </a:r>
            <a:r>
              <a:rPr lang="ko-KR" altLang="en-US" sz="1200" dirty="0">
                <a:latin typeface="+mn-ea"/>
              </a:rPr>
              <a:t>나이 </a:t>
            </a:r>
            <a:r>
              <a:rPr lang="en-US" altLang="ko-KR" sz="1200" dirty="0">
                <a:latin typeface="+mn-ea"/>
              </a:rPr>
              <a:t>: "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emp.age</a:t>
            </a:r>
            <a:r>
              <a:rPr lang="en-US" altLang="ko-KR" sz="1200" dirty="0">
                <a:latin typeface="+mn-ea"/>
              </a:rPr>
              <a:t> + "&lt;</a:t>
            </a:r>
            <a:r>
              <a:rPr lang="en-US" altLang="ko-KR" sz="1200" dirty="0" err="1">
                <a:latin typeface="+mn-ea"/>
              </a:rPr>
              <a:t>br</a:t>
            </a:r>
            <a:r>
              <a:rPr lang="en-US" altLang="ko-KR" sz="1200" dirty="0">
                <a:latin typeface="+mn-ea"/>
              </a:rPr>
              <a:t>&gt;"</a:t>
            </a:r>
          </a:p>
          <a:p>
            <a:r>
              <a:rPr lang="en-US" altLang="ko-KR" sz="1200" dirty="0">
                <a:latin typeface="+mn-ea"/>
              </a:rPr>
              <a:t>                + "</a:t>
            </a:r>
            <a:r>
              <a:rPr lang="ko-KR" altLang="en-US" sz="1200" dirty="0">
                <a:latin typeface="+mn-ea"/>
              </a:rPr>
              <a:t>전화 </a:t>
            </a:r>
            <a:r>
              <a:rPr lang="en-US" altLang="ko-KR" sz="1200" dirty="0">
                <a:latin typeface="+mn-ea"/>
              </a:rPr>
              <a:t>: "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emp.tel + "&lt;</a:t>
            </a:r>
            <a:r>
              <a:rPr lang="en-US" altLang="ko-KR" sz="1200" dirty="0" err="1">
                <a:latin typeface="+mn-ea"/>
              </a:rPr>
              <a:t>br</a:t>
            </a:r>
            <a:r>
              <a:rPr lang="en-US" altLang="ko-KR" sz="1200" dirty="0">
                <a:latin typeface="+mn-ea"/>
              </a:rPr>
              <a:t>&gt;"</a:t>
            </a:r>
          </a:p>
          <a:p>
            <a:r>
              <a:rPr lang="en-US" altLang="ko-KR" sz="1200" dirty="0">
                <a:latin typeface="+mn-ea"/>
              </a:rPr>
              <a:t>                + "</a:t>
            </a:r>
            <a:r>
              <a:rPr lang="ko-KR" altLang="en-US" sz="1200" dirty="0">
                <a:latin typeface="+mn-ea"/>
              </a:rPr>
              <a:t>주소 </a:t>
            </a:r>
            <a:r>
              <a:rPr lang="en-US" altLang="ko-KR" sz="1200" dirty="0">
                <a:latin typeface="+mn-ea"/>
              </a:rPr>
              <a:t>: "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emp.address</a:t>
            </a:r>
            <a:r>
              <a:rPr lang="en-US" altLang="ko-KR" sz="1200" dirty="0">
                <a:latin typeface="+mn-ea"/>
              </a:rPr>
              <a:t> + "&lt;</a:t>
            </a:r>
            <a:r>
              <a:rPr lang="en-US" altLang="ko-KR" sz="1200" dirty="0" err="1">
                <a:latin typeface="+mn-ea"/>
              </a:rPr>
              <a:t>br</a:t>
            </a:r>
            <a:r>
              <a:rPr lang="en-US" altLang="ko-KR" sz="1200" dirty="0">
                <a:latin typeface="+mn-ea"/>
              </a:rPr>
              <a:t>&gt;";</a:t>
            </a:r>
          </a:p>
          <a:p>
            <a:r>
              <a:rPr lang="en-US" altLang="ko-KR" sz="1200" dirty="0">
                <a:latin typeface="+mn-ea"/>
              </a:rPr>
              <a:t>                document.getElementById("result").</a:t>
            </a:r>
            <a:r>
              <a:rPr lang="en-US" altLang="ko-KR" sz="1200" dirty="0" err="1">
                <a:latin typeface="+mn-ea"/>
              </a:rPr>
              <a:t>innerHTML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msg</a:t>
            </a:r>
            <a:r>
              <a:rPr lang="en-US" altLang="ko-KR" sz="1200" dirty="0">
                <a:latin typeface="+mn-ea"/>
              </a:rPr>
              <a:t>;</a:t>
            </a:r>
          </a:p>
          <a:p>
            <a:r>
              <a:rPr lang="en-US" altLang="ko-KR" sz="1200" dirty="0">
                <a:latin typeface="+mn-ea"/>
              </a:rPr>
              <a:t>        }</a:t>
            </a:r>
          </a:p>
          <a:p>
            <a:r>
              <a:rPr lang="en-US" altLang="ko-KR" sz="1200" dirty="0">
                <a:latin typeface="+mn-ea"/>
              </a:rPr>
              <a:t>    &lt;/script&gt;</a:t>
            </a:r>
          </a:p>
          <a:p>
            <a:r>
              <a:rPr lang="en-US" altLang="ko-KR" sz="1200" dirty="0">
                <a:latin typeface="+mn-ea"/>
              </a:rPr>
              <a:t>&lt;/head&gt;</a:t>
            </a:r>
          </a:p>
          <a:p>
            <a:r>
              <a:rPr lang="en-US" altLang="ko-KR" sz="1200" dirty="0">
                <a:latin typeface="+mn-ea"/>
              </a:rPr>
              <a:t>&lt;body </a:t>
            </a:r>
            <a:r>
              <a:rPr lang="en-US" altLang="ko-KR" sz="1200" dirty="0" err="1">
                <a:latin typeface="+mn-ea"/>
              </a:rPr>
              <a:t>onload</a:t>
            </a:r>
            <a:r>
              <a:rPr lang="en-US" altLang="ko-KR" sz="1200" dirty="0">
                <a:latin typeface="+mn-ea"/>
              </a:rPr>
              <a:t>="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()"&gt;</a:t>
            </a:r>
          </a:p>
          <a:p>
            <a:r>
              <a:rPr lang="en-US" altLang="ko-KR" sz="1200" dirty="0">
                <a:latin typeface="+mn-ea"/>
              </a:rPr>
              <a:t>    &lt;h2&gt;JSON </a:t>
            </a:r>
            <a:r>
              <a:rPr lang="ko-KR" altLang="en-US" sz="1200" dirty="0">
                <a:latin typeface="+mn-ea"/>
              </a:rPr>
              <a:t>표기법</a:t>
            </a:r>
            <a:r>
              <a:rPr lang="en-US" altLang="ko-KR" sz="1200" dirty="0">
                <a:latin typeface="+mn-ea"/>
              </a:rPr>
              <a:t>&lt;/h2&gt;</a:t>
            </a:r>
          </a:p>
          <a:p>
            <a:r>
              <a:rPr lang="en-US" altLang="ko-KR" sz="1200" dirty="0">
                <a:latin typeface="+mn-ea"/>
              </a:rPr>
              <a:t>    &lt;div id="result"&gt;&lt;/div&gt;    </a:t>
            </a:r>
          </a:p>
          <a:p>
            <a:r>
              <a:rPr lang="en-US" altLang="ko-KR" sz="1200" dirty="0">
                <a:latin typeface="+mn-ea"/>
              </a:rPr>
              <a:t>&lt;/body&gt;</a:t>
            </a:r>
          </a:p>
          <a:p>
            <a:r>
              <a:rPr lang="en-US" altLang="ko-KR" sz="1200" dirty="0"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66816" y="2041575"/>
            <a:ext cx="1626756" cy="11255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92023" y="1297183"/>
            <a:ext cx="6478551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emp</a:t>
            </a:r>
            <a:r>
              <a:rPr lang="ko-KR" altLang="en-US" sz="1400" dirty="0" smtClean="0"/>
              <a:t>는 여러가지 데이터를 중괄호 </a:t>
            </a:r>
            <a:r>
              <a:rPr lang="en-US" altLang="ko-KR" sz="1400" dirty="0" smtClean="0"/>
              <a:t>{ } </a:t>
            </a:r>
            <a:r>
              <a:rPr lang="ko-KR" altLang="en-US" sz="1400" dirty="0" smtClean="0"/>
              <a:t>로 묶어 표현한 </a:t>
            </a:r>
            <a:r>
              <a:rPr lang="en-US" altLang="ko-KR" sz="1400" dirty="0" smtClean="0"/>
              <a:t>JSON</a:t>
            </a:r>
            <a:r>
              <a:rPr lang="ko-KR" altLang="en-US" sz="1400" dirty="0" smtClean="0"/>
              <a:t>형태의 객체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데이터는 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  <a:r>
              <a:rPr lang="ko-KR" altLang="en-US" sz="1400" dirty="0" smtClean="0">
                <a:solidFill>
                  <a:srgbClr val="FF0000"/>
                </a:solidFill>
              </a:rPr>
              <a:t>데이터 이름</a:t>
            </a:r>
            <a:r>
              <a:rPr lang="en-US" altLang="ko-KR" sz="1400" dirty="0">
                <a:solidFill>
                  <a:srgbClr val="FF0000"/>
                </a:solidFill>
              </a:rPr>
              <a:t>" : </a:t>
            </a:r>
            <a:r>
              <a:rPr lang="ko-KR" altLang="en-US" sz="1400" dirty="0" smtClean="0">
                <a:solidFill>
                  <a:srgbClr val="FF0000"/>
                </a:solidFill>
              </a:rPr>
              <a:t>값 </a:t>
            </a:r>
            <a:r>
              <a:rPr lang="ko-KR" altLang="en-US" sz="1400" dirty="0" smtClean="0"/>
              <a:t>형태로 키와 값이 쌍으로 구성 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593572" y="1666515"/>
            <a:ext cx="2798451" cy="93784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04" y="3501507"/>
            <a:ext cx="2695575" cy="23717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66816" y="3316720"/>
            <a:ext cx="4062384" cy="9477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92023" y="2399345"/>
            <a:ext cx="5489337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객체명</a:t>
            </a:r>
            <a:r>
              <a:rPr lang="en-US" altLang="ko-KR" sz="1400" dirty="0" smtClean="0"/>
              <a:t>.key</a:t>
            </a:r>
            <a:r>
              <a:rPr lang="ko-KR" altLang="en-US" sz="1400" dirty="0" smtClean="0"/>
              <a:t>이름 을 사용하여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값을 불러올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데이터를 나열하고 </a:t>
            </a:r>
            <a:r>
              <a:rPr lang="en-US" altLang="ko-KR" sz="1400" dirty="0" smtClean="0"/>
              <a:t>innerHTML</a:t>
            </a:r>
            <a:r>
              <a:rPr lang="ko-KR" altLang="en-US" sz="1400" dirty="0" smtClean="0"/>
              <a:t>을 사용하여 </a:t>
            </a:r>
            <a:r>
              <a:rPr lang="en-US" altLang="ko-KR" sz="1400" dirty="0" smtClean="0"/>
              <a:t>div</a:t>
            </a:r>
            <a:r>
              <a:rPr lang="ko-KR" altLang="en-US" sz="1400" dirty="0" smtClean="0"/>
              <a:t>태그에 전달한다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029200" y="2768677"/>
            <a:ext cx="362823" cy="10218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0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JSON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669280" cy="415717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5503027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&lt;title&gt;JSON </a:t>
            </a:r>
            <a:r>
              <a:rPr lang="ko-KR" altLang="en-US" sz="1200" dirty="0"/>
              <a:t>배열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emp = [{"name" : "</a:t>
            </a:r>
            <a:r>
              <a:rPr lang="en-US" altLang="ko-KR" sz="1200" dirty="0" err="1"/>
              <a:t>kim</a:t>
            </a:r>
            <a:r>
              <a:rPr lang="en-US" altLang="ko-KR" sz="1200" dirty="0"/>
              <a:t>", "age" : 30},</a:t>
            </a:r>
          </a:p>
          <a:p>
            <a:r>
              <a:rPr lang="en-US" altLang="ko-KR" sz="1200" dirty="0"/>
              <a:t>                       {"name" : "lee", "age" : 40}, </a:t>
            </a:r>
          </a:p>
          <a:p>
            <a:r>
              <a:rPr lang="en-US" altLang="ko-KR" sz="1200" dirty="0"/>
              <a:t>                       {"name" : "park", "age" : 20}];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msg = "";</a:t>
            </a:r>
          </a:p>
          <a:p>
            <a:r>
              <a:rPr lang="en-US" altLang="ko-KR" sz="1200" dirty="0"/>
              <a:t>            msg += "</a:t>
            </a:r>
            <a:r>
              <a:rPr lang="ko-KR" altLang="en-US" sz="1200" dirty="0"/>
              <a:t>이름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emp[0].name + "</a:t>
            </a:r>
            <a:r>
              <a:rPr lang="ko-KR" altLang="en-US" sz="1200" dirty="0"/>
              <a:t>나이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emp[0].age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msg += "</a:t>
            </a:r>
            <a:r>
              <a:rPr lang="ko-KR" altLang="en-US" sz="1200" dirty="0"/>
              <a:t>이름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emp[1].name + "</a:t>
            </a:r>
            <a:r>
              <a:rPr lang="ko-KR" altLang="en-US" sz="1200" dirty="0"/>
              <a:t>나이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emp[1].age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msg += "</a:t>
            </a:r>
            <a:r>
              <a:rPr lang="ko-KR" altLang="en-US" sz="1200" dirty="0"/>
              <a:t>이름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emp[2].name + "</a:t>
            </a:r>
            <a:r>
              <a:rPr lang="ko-KR" altLang="en-US" sz="1200" dirty="0"/>
              <a:t>나이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emp[2].age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document.getElementById("result").innerHTML = msg;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r>
              <a:rPr lang="en-US" altLang="ko-KR" sz="1200" dirty="0"/>
              <a:t>    &lt;h2&gt;JSON </a:t>
            </a:r>
            <a:r>
              <a:rPr lang="ko-KR" altLang="en-US" sz="1200" dirty="0"/>
              <a:t>표기법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&lt;div id="result"&gt;&lt;/div&gt;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3688" y="2045653"/>
            <a:ext cx="2736361" cy="5562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28526" y="1166263"/>
            <a:ext cx="4709567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대</a:t>
            </a:r>
            <a:r>
              <a:rPr lang="ko-KR" altLang="en-US" sz="1400" dirty="0" smtClean="0">
                <a:effectLst/>
                <a:latin typeface="+mn-ea"/>
              </a:rPr>
              <a:t>괄호 </a:t>
            </a:r>
            <a:r>
              <a:rPr lang="en-US" altLang="ko-KR" sz="1400" dirty="0" smtClean="0">
                <a:effectLst/>
                <a:latin typeface="+mn-ea"/>
              </a:rPr>
              <a:t>[ ]</a:t>
            </a:r>
            <a:r>
              <a:rPr lang="ko-KR" altLang="en-US" sz="1400" dirty="0" smtClean="0">
                <a:effectLst/>
                <a:latin typeface="+mn-ea"/>
              </a:rPr>
              <a:t>를 사용하여 </a:t>
            </a:r>
            <a:r>
              <a:rPr lang="en-US" altLang="ko-KR" sz="1400" dirty="0" smtClean="0">
                <a:effectLst/>
                <a:latin typeface="+mn-ea"/>
              </a:rPr>
              <a:t>JSON</a:t>
            </a:r>
            <a:r>
              <a:rPr lang="ko-KR" altLang="en-US" sz="1400" dirty="0" smtClean="0">
                <a:effectLst/>
                <a:latin typeface="+mn-ea"/>
              </a:rPr>
              <a:t>을 배열의 형태로 사용</a:t>
            </a:r>
            <a:endParaRPr lang="en-US" altLang="ko-KR" sz="1400" dirty="0" smtClean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 안에서 중괄호를 사용하여 </a:t>
            </a:r>
            <a:r>
              <a:rPr lang="en-US" altLang="ko-KR" sz="1400" dirty="0" smtClean="0">
                <a:latin typeface="+mn-ea"/>
              </a:rPr>
              <a:t>name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en-US" altLang="ko-KR" sz="1400" dirty="0" smtClean="0">
                <a:latin typeface="+mn-ea"/>
              </a:rPr>
              <a:t>age</a:t>
            </a:r>
            <a:r>
              <a:rPr lang="ko-KR" altLang="en-US" sz="1400" dirty="0" smtClean="0">
                <a:latin typeface="+mn-ea"/>
              </a:rPr>
              <a:t>를   하나의 배열 값으로 묶어준다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620049" y="1697178"/>
            <a:ext cx="2708477" cy="62659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71" y="3480109"/>
            <a:ext cx="2200275" cy="24955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3688" y="2762467"/>
            <a:ext cx="4893658" cy="7223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28526" y="2644148"/>
            <a:ext cx="4709567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emp[</a:t>
            </a:r>
            <a:r>
              <a:rPr lang="ko-KR" altLang="en-US" sz="1400" dirty="0" smtClean="0"/>
              <a:t>배열 번호</a:t>
            </a:r>
            <a:r>
              <a:rPr lang="en-US" altLang="ko-KR" sz="1400" dirty="0" smtClean="0"/>
              <a:t>].key</a:t>
            </a:r>
            <a:r>
              <a:rPr lang="ko-KR" altLang="en-US" sz="1400" dirty="0" smtClean="0"/>
              <a:t>을 사용하여 원하는 값을 불러온다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777346" y="2851897"/>
            <a:ext cx="551180" cy="27173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JSON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735782" cy="526517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5569528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&lt;title&gt;JSON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logIn()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emp = { "name" : "</a:t>
            </a:r>
            <a:r>
              <a:rPr lang="ko-KR" altLang="en-US" sz="1200" dirty="0"/>
              <a:t>홍길동</a:t>
            </a:r>
            <a:r>
              <a:rPr lang="en-US" altLang="ko-KR" sz="1200" dirty="0"/>
              <a:t>",</a:t>
            </a:r>
            <a:r>
              <a:rPr lang="ko-KR" altLang="en-US" sz="1200" dirty="0"/>
              <a:t> </a:t>
            </a:r>
            <a:r>
              <a:rPr lang="en-US" altLang="ko-KR" sz="1200" dirty="0"/>
              <a:t>"point" : "15,000",</a:t>
            </a:r>
          </a:p>
          <a:p>
            <a:r>
              <a:rPr lang="en-US" altLang="ko-KR" sz="1200" dirty="0"/>
              <a:t>                        "id" : "</a:t>
            </a:r>
            <a:r>
              <a:rPr lang="en-US" altLang="ko-KR" sz="1200" dirty="0" err="1"/>
              <a:t>hong</a:t>
            </a:r>
            <a:r>
              <a:rPr lang="en-US" altLang="ko-KR" sz="1200" dirty="0"/>
              <a:t>", "pw" : "1234" };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 = document.getElementById("id").value;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b = document.getElementById("pw").value;</a:t>
            </a:r>
          </a:p>
          <a:p>
            <a:r>
              <a:rPr lang="en-US" altLang="ko-KR" sz="1200" dirty="0"/>
              <a:t>            if(emp.id == a &amp;&amp; emp.pw == b) {</a:t>
            </a:r>
          </a:p>
          <a:p>
            <a:r>
              <a:rPr lang="en-US" altLang="ko-KR" sz="1200" dirty="0"/>
              <a:t>                document.getElementById("confirm").innerHTML = </a:t>
            </a:r>
          </a:p>
          <a:p>
            <a:r>
              <a:rPr lang="en-US" altLang="ko-KR" sz="1200" dirty="0"/>
              <a:t>                    "&lt;span style='</a:t>
            </a:r>
            <a:r>
              <a:rPr lang="en-US" altLang="ko-KR" sz="1200" dirty="0" err="1"/>
              <a:t>color:green</a:t>
            </a:r>
            <a:r>
              <a:rPr lang="en-US" altLang="ko-KR" sz="1200" dirty="0"/>
              <a:t>'&gt;" + emp.name </a:t>
            </a:r>
          </a:p>
          <a:p>
            <a:r>
              <a:rPr lang="en-US" altLang="ko-KR" sz="1200" dirty="0"/>
              <a:t>                    + "</a:t>
            </a:r>
            <a:r>
              <a:rPr lang="ko-KR" altLang="en-US" sz="1200" dirty="0"/>
              <a:t>님 환영합니다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  <a:r>
              <a:rPr lang="ko-KR" altLang="en-US" sz="1200" dirty="0"/>
              <a:t>현재 포인트는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                   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emp.point</a:t>
            </a:r>
            <a:r>
              <a:rPr lang="en-US" altLang="ko-KR" sz="1200" dirty="0"/>
              <a:t> + "</a:t>
            </a:r>
            <a:r>
              <a:rPr lang="ko-KR" altLang="en-US" sz="1200" dirty="0"/>
              <a:t>점 입니다</a:t>
            </a:r>
            <a:r>
              <a:rPr lang="en-US" altLang="ko-KR" sz="1200" dirty="0"/>
              <a:t>.&lt;/span&gt;";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document.getElementById("confirm").innerHTML = </a:t>
            </a:r>
          </a:p>
          <a:p>
            <a:r>
              <a:rPr lang="en-US" altLang="ko-KR" sz="1200" dirty="0"/>
              <a:t>                "&lt;span style='</a:t>
            </a:r>
            <a:r>
              <a:rPr lang="en-US" altLang="ko-KR" sz="1200" dirty="0" err="1"/>
              <a:t>color:red</a:t>
            </a:r>
            <a:r>
              <a:rPr lang="en-US" altLang="ko-KR" sz="1200" dirty="0"/>
              <a:t>'&gt;</a:t>
            </a:r>
            <a:r>
              <a:rPr lang="ko-KR" altLang="en-US" sz="1200" dirty="0"/>
              <a:t>아이디 또는 비밀번호가 틀립니다</a:t>
            </a:r>
            <a:r>
              <a:rPr lang="en-US" altLang="ko-KR" sz="1200" dirty="0"/>
              <a:t>.&lt;/span&gt;";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&lt;label for="input"&gt;[</a:t>
            </a:r>
            <a:r>
              <a:rPr lang="ko-KR" altLang="en-US" sz="1200" dirty="0"/>
              <a:t>로그인 화면</a:t>
            </a:r>
            <a:r>
              <a:rPr lang="en-US" altLang="ko-KR" sz="1200" dirty="0"/>
              <a:t>]&lt;/label&gt;&lt;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&lt;input type="id" id="id" name="id"&gt;</a:t>
            </a:r>
            <a:r>
              <a:rPr lang="ko-KR" altLang="en-US" sz="1200" dirty="0"/>
              <a:t>아이디를 입력하세요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&lt;input type="password" id="pw" name="pw"&gt;</a:t>
            </a:r>
            <a:r>
              <a:rPr lang="ko-KR" altLang="en-US" sz="1200" dirty="0"/>
              <a:t>비밀번호를 입력하세요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&lt;!--</a:t>
            </a:r>
            <a:r>
              <a:rPr lang="ko-KR" altLang="en-US" sz="1200" dirty="0"/>
              <a:t>버튼을 누르면 </a:t>
            </a:r>
            <a:r>
              <a:rPr lang="en-US" altLang="ko-KR" sz="1200" dirty="0"/>
              <a:t>logIn()</a:t>
            </a:r>
            <a:r>
              <a:rPr lang="ko-KR" altLang="en-US" sz="1200" dirty="0"/>
              <a:t>함수 실행 </a:t>
            </a:r>
            <a:r>
              <a:rPr lang="en-US" altLang="ko-KR" sz="1200" dirty="0"/>
              <a:t>--&gt;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&lt;input type="button"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="logIn()" value="login"&gt;</a:t>
            </a:r>
          </a:p>
          <a:p>
            <a:r>
              <a:rPr lang="en-US" altLang="ko-KR" sz="1200" dirty="0"/>
              <a:t>    &lt;div id="confirm"&gt;&lt;/div&gt;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75869" y="1858694"/>
            <a:ext cx="5151353" cy="257198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7" y="1059960"/>
            <a:ext cx="5741324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login</a:t>
            </a:r>
            <a:r>
              <a:rPr lang="ko-KR" altLang="en-US" sz="1400" dirty="0" smtClean="0"/>
              <a:t>버튼을 누르면 실행되는 </a:t>
            </a:r>
            <a:r>
              <a:rPr lang="en-US" altLang="ko-KR" sz="1400" dirty="0" smtClean="0"/>
              <a:t>logIn( )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emp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JSON</a:t>
            </a:r>
            <a:r>
              <a:rPr lang="ko-KR" altLang="en-US" sz="1400" dirty="0" smtClean="0"/>
              <a:t>객체로 데이터를 저장해 둔다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태그로 들어오는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JSON</a:t>
            </a:r>
            <a:r>
              <a:rPr lang="ko-KR" altLang="en-US" sz="1400" dirty="0" smtClean="0"/>
              <a:t>객체의 </a:t>
            </a:r>
            <a:r>
              <a:rPr lang="en-US" altLang="ko-KR" sz="1400" dirty="0" smtClean="0"/>
              <a:t>id,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가 입력 받은 </a:t>
            </a:r>
            <a:r>
              <a:rPr lang="en-US" altLang="ko-KR" sz="1400" dirty="0" smtClean="0"/>
              <a:t>id,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와 둘다 동일하다면</a:t>
            </a:r>
            <a:r>
              <a:rPr lang="en-US" altLang="ko-KR" sz="1400" dirty="0" smtClean="0"/>
              <a:t>,           JSON</a:t>
            </a:r>
            <a:r>
              <a:rPr lang="ko-KR" altLang="en-US" sz="1400" dirty="0" smtClean="0"/>
              <a:t>객체의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point 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div</a:t>
            </a:r>
            <a:r>
              <a:rPr lang="ko-KR" altLang="en-US" sz="1400" dirty="0" smtClean="0"/>
              <a:t>태그에 전송한다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둘 중 하나라도 다르다면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틀렸다는 내용이 </a:t>
            </a:r>
            <a:r>
              <a:rPr lang="en-US" altLang="ko-KR" sz="1400" dirty="0" smtClean="0"/>
              <a:t>div</a:t>
            </a:r>
            <a:r>
              <a:rPr lang="ko-KR" altLang="en-US" sz="1400" dirty="0" smtClean="0"/>
              <a:t>태그에 전송된다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5827222" y="2075623"/>
            <a:ext cx="351905" cy="106906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130" y="3344471"/>
            <a:ext cx="2672732" cy="171921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666" y="3344471"/>
            <a:ext cx="2672732" cy="171921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3003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JSON stringify &amp; parse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621876" cy="415717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455623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&lt;title&gt;JSON stringify</a:t>
            </a:r>
            <a:r>
              <a:rPr lang="ko-KR" altLang="en-US" sz="1200" dirty="0"/>
              <a:t>와 </a:t>
            </a:r>
            <a:r>
              <a:rPr lang="en-US" altLang="ko-KR" sz="1200" dirty="0"/>
              <a:t>parse&lt;/title&gt;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user = {</a:t>
            </a:r>
          </a:p>
          <a:p>
            <a:r>
              <a:rPr lang="en-US" altLang="ko-KR" sz="1200" dirty="0"/>
              <a:t>            name : "admin", email : "namgarambooks@naver.com",</a:t>
            </a:r>
          </a:p>
          <a:p>
            <a:r>
              <a:rPr lang="en-US" altLang="ko-KR" sz="1200" dirty="0"/>
              <a:t>            phone : "032-444-5555"</a:t>
            </a:r>
          </a:p>
          <a:p>
            <a:r>
              <a:rPr lang="en-US" altLang="ko-KR" sz="1200" dirty="0"/>
              <a:t>        };</a:t>
            </a:r>
          </a:p>
          <a:p>
            <a:r>
              <a:rPr lang="en-US" altLang="ko-KR" sz="1200" dirty="0"/>
              <a:t>        alert(user);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userStr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JSON.stringify</a:t>
            </a:r>
            <a:r>
              <a:rPr lang="en-US" altLang="ko-KR" sz="1200" dirty="0"/>
              <a:t>(user);</a:t>
            </a:r>
          </a:p>
          <a:p>
            <a:r>
              <a:rPr lang="en-US" altLang="ko-KR" sz="1200" dirty="0"/>
              <a:t>        alert(</a:t>
            </a:r>
            <a:r>
              <a:rPr lang="en-US" altLang="ko-KR" sz="1200" dirty="0" err="1"/>
              <a:t>userStr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JSON.parse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userStr</a:t>
            </a:r>
            <a:r>
              <a:rPr lang="en-US" altLang="ko-KR" sz="1200" dirty="0"/>
              <a:t>, function(</a:t>
            </a:r>
            <a:r>
              <a:rPr lang="en-US" altLang="ko-KR" sz="1200" dirty="0" err="1"/>
              <a:t>key,value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alert(key + " " + value);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    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4183" y="1845293"/>
            <a:ext cx="4020821" cy="94778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6543" y="905715"/>
            <a:ext cx="3835103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user</a:t>
            </a:r>
            <a:r>
              <a:rPr lang="ko-KR" altLang="en-US" sz="1400" dirty="0"/>
              <a:t>에 저장된 값을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705004" y="1113464"/>
            <a:ext cx="1411539" cy="120572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4183" y="2914698"/>
            <a:ext cx="4020821" cy="4261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6542" y="2605420"/>
            <a:ext cx="3835104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stringify : JSON </a:t>
            </a:r>
            <a:r>
              <a:rPr lang="ko-KR" altLang="en-US" sz="1400" dirty="0"/>
              <a:t>객체를 </a:t>
            </a:r>
            <a:r>
              <a:rPr lang="en-US" altLang="ko-KR" sz="1400" dirty="0"/>
              <a:t>string</a:t>
            </a:r>
            <a:r>
              <a:rPr lang="ko-KR" altLang="en-US" sz="1400" dirty="0"/>
              <a:t>객체로 </a:t>
            </a:r>
            <a:r>
              <a:rPr lang="ko-KR" altLang="en-US" sz="1400" dirty="0" smtClean="0"/>
              <a:t>변환</a:t>
            </a:r>
            <a:endParaRPr lang="ko-KR" altLang="en-US" sz="1400" dirty="0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705004" y="2813169"/>
            <a:ext cx="1411538" cy="31462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4183" y="3462511"/>
            <a:ext cx="4020821" cy="6135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6437" y="4355990"/>
            <a:ext cx="3835209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parse : string </a:t>
            </a:r>
            <a:r>
              <a:rPr lang="ko-KR" altLang="en-US" sz="1400" dirty="0"/>
              <a:t>객체를 </a:t>
            </a:r>
            <a:r>
              <a:rPr lang="en-US" altLang="ko-KR" sz="1400" dirty="0"/>
              <a:t>JSON</a:t>
            </a:r>
            <a:r>
              <a:rPr lang="ko-KR" altLang="en-US" sz="1400" dirty="0"/>
              <a:t>객체로 </a:t>
            </a:r>
            <a:r>
              <a:rPr lang="ko-KR" altLang="en-US" sz="1400" dirty="0" smtClean="0"/>
              <a:t>변환</a:t>
            </a:r>
            <a:endParaRPr lang="ko-KR" altLang="en-US" sz="1400" dirty="0"/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05004" y="3769265"/>
            <a:ext cx="1411433" cy="79447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41" y="1341022"/>
            <a:ext cx="2551575" cy="11500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36" y="3037672"/>
            <a:ext cx="2551575" cy="11500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720" y="4779516"/>
            <a:ext cx="2551575" cy="11500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431" y="4780322"/>
            <a:ext cx="2551575" cy="11500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289" y="4780322"/>
            <a:ext cx="2551575" cy="11500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005" y="4776383"/>
            <a:ext cx="2551575" cy="11500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905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 표현식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(RegExp)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438996" cy="471117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272743" cy="47089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정규 표현식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process()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id=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("mid").value;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patt</a:t>
            </a:r>
            <a:r>
              <a:rPr lang="en-US" altLang="ko-KR" sz="1200" dirty="0"/>
              <a:t>=new RegExp("^[a-</a:t>
            </a:r>
            <a:r>
              <a:rPr lang="en-US" altLang="ko-KR" sz="1200" dirty="0" err="1"/>
              <a:t>zA</a:t>
            </a:r>
            <a:r>
              <a:rPr lang="en-US" altLang="ko-KR" sz="1200" dirty="0"/>
              <a:t>-Z][0-9a-zA-z]{4,7}$");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patt.test</a:t>
            </a:r>
            <a:r>
              <a:rPr lang="en-US" altLang="ko-KR" sz="1200" dirty="0"/>
              <a:t>(id))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/>
              <a:t>성공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 err="1"/>
              <a:t>다시입력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    document.getElementById("mid").value="";</a:t>
            </a:r>
          </a:p>
          <a:p>
            <a:r>
              <a:rPr lang="en-US" altLang="ko-KR" sz="1200" dirty="0"/>
              <a:t>                document.getElementById("mid").focus();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&lt;label&gt;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    &lt;input type="text" name="mid" id="mid"&gt;</a:t>
            </a:r>
          </a:p>
          <a:p>
            <a:r>
              <a:rPr lang="en-US" altLang="ko-KR" sz="1200" dirty="0"/>
              <a:t>    &lt;input type="button" value="commit"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="process()"&gt;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2977" y="1853216"/>
            <a:ext cx="3802521" cy="22314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57911" y="1370506"/>
            <a:ext cx="6470238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effectLst/>
                <a:latin typeface="+mn-ea"/>
              </a:rPr>
              <a:t>현재 정규표현식의 뜻은</a:t>
            </a:r>
            <a:r>
              <a:rPr lang="en-US" altLang="ko-KR" sz="1400" dirty="0" smtClean="0">
                <a:effectLst/>
                <a:latin typeface="+mn-ea"/>
              </a:rPr>
              <a:t>,</a:t>
            </a:r>
            <a:r>
              <a:rPr lang="ko-KR" altLang="en-US" sz="1400" dirty="0" smtClean="0">
                <a:effectLst/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effectLst/>
                <a:latin typeface="+mn-ea"/>
              </a:rPr>
              <a:t>첫 글자는 소문자</a:t>
            </a:r>
            <a:r>
              <a:rPr lang="en-US" altLang="ko-KR" sz="1400" dirty="0" smtClean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effectLst/>
                <a:latin typeface="+mn-ea"/>
              </a:rPr>
              <a:t>대문자</a:t>
            </a:r>
            <a:r>
              <a:rPr lang="ko-KR" altLang="en-US" sz="1400" dirty="0" smtClean="0">
                <a:effectLst/>
                <a:latin typeface="+mn-ea"/>
              </a:rPr>
              <a:t>이어야 하고</a:t>
            </a:r>
            <a:r>
              <a:rPr lang="en-US" altLang="ko-KR" sz="1400" dirty="0" smtClean="0">
                <a:effectLst/>
                <a:latin typeface="+mn-ea"/>
              </a:rPr>
              <a:t>,               </a:t>
            </a:r>
            <a:r>
              <a:rPr lang="ko-KR" altLang="en-US" sz="1400" dirty="0" smtClean="0">
                <a:latin typeface="+mn-ea"/>
              </a:rPr>
              <a:t>두 번째부터는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숫자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소문자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대문자가 최소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번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최대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번</a:t>
            </a:r>
            <a:r>
              <a:rPr lang="ko-KR" altLang="en-US" sz="1400" dirty="0" smtClean="0">
                <a:latin typeface="+mn-ea"/>
              </a:rPr>
              <a:t> 나와야 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effectLst/>
                <a:latin typeface="+mn-ea"/>
              </a:rPr>
              <a:t>따라서 총 글자수는 </a:t>
            </a:r>
            <a:r>
              <a:rPr lang="en-US" altLang="ko-KR" sz="1400" dirty="0" smtClean="0">
                <a:effectLst/>
                <a:latin typeface="+mn-ea"/>
              </a:rPr>
              <a:t>5</a:t>
            </a:r>
            <a:r>
              <a:rPr lang="ko-KR" altLang="en-US" sz="1400" dirty="0" smtClean="0">
                <a:effectLst/>
                <a:latin typeface="+mn-ea"/>
              </a:rPr>
              <a:t>글자</a:t>
            </a:r>
            <a:r>
              <a:rPr lang="en-US" altLang="ko-KR" sz="1400" dirty="0" smtClean="0">
                <a:effectLst/>
                <a:latin typeface="+mn-ea"/>
              </a:rPr>
              <a:t>~8</a:t>
            </a:r>
            <a:r>
              <a:rPr lang="ko-KR" altLang="en-US" sz="1400" dirty="0" smtClean="0">
                <a:effectLst/>
                <a:latin typeface="+mn-ea"/>
              </a:rPr>
              <a:t>글자 이어야 한다</a:t>
            </a:r>
            <a:r>
              <a:rPr lang="en-US" altLang="ko-KR" sz="1400" dirty="0" smtClean="0"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id </a:t>
            </a:r>
            <a:r>
              <a:rPr lang="ko-KR" altLang="en-US" sz="1400" dirty="0"/>
              <a:t>객체에 입력된 데이터가 </a:t>
            </a:r>
            <a:r>
              <a:rPr lang="en-US" altLang="ko-KR" sz="1400" dirty="0"/>
              <a:t>patt</a:t>
            </a:r>
            <a:r>
              <a:rPr lang="ko-KR" altLang="en-US" sz="1400" dirty="0"/>
              <a:t>의 정보를 </a:t>
            </a:r>
            <a:r>
              <a:rPr lang="ko-KR" altLang="en-US" sz="1400" dirty="0" smtClean="0"/>
              <a:t>만족하는지</a:t>
            </a:r>
            <a:r>
              <a:rPr lang="en-US" altLang="ko-KR" sz="1400" dirty="0" smtClean="0"/>
              <a:t>,                                </a:t>
            </a:r>
            <a:r>
              <a:rPr lang="en-US" altLang="ko-KR" sz="1400" dirty="0" smtClean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메소드를 사용하여</a:t>
            </a:r>
            <a:r>
              <a:rPr lang="ko-KR" altLang="en-US" sz="1400" dirty="0" smtClean="0"/>
              <a:t> 검사하고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창을 띄워 확인한다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patt</a:t>
            </a:r>
            <a:r>
              <a:rPr lang="ko-KR" altLang="en-US" sz="1400" dirty="0" smtClean="0"/>
              <a:t>를 만족하지 않을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mid</a:t>
            </a:r>
            <a:r>
              <a:rPr lang="ko-KR" altLang="en-US" sz="1400" dirty="0" smtClean="0"/>
              <a:t>객체의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를 초기화하고 </a:t>
            </a:r>
            <a:r>
              <a:rPr lang="en-US" altLang="ko-KR" sz="1400" dirty="0" smtClean="0"/>
              <a:t>focus</a:t>
            </a:r>
            <a:r>
              <a:rPr lang="ko-KR" altLang="en-US" sz="1400" dirty="0" smtClean="0"/>
              <a:t>를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505498" y="2386169"/>
            <a:ext cx="652413" cy="58278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23" y="3787169"/>
            <a:ext cx="2343496" cy="136704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82" y="3787169"/>
            <a:ext cx="2343496" cy="136704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41" y="3787169"/>
            <a:ext cx="2343496" cy="136704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10839" y="5161240"/>
            <a:ext cx="1346664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 smtClean="0"/>
              <a:t>정상적인 입력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295087" y="5165454"/>
            <a:ext cx="2269691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 smtClean="0"/>
              <a:t>숫자로 시작해서 잘못됨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9821089" y="5161240"/>
            <a:ext cx="216160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 smtClean="0"/>
              <a:t>글자수 부족으로 잘못됨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819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 표현식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RegExp2)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918662" cy="360318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6130" y="884635"/>
            <a:ext cx="5868787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정규 표현식</a:t>
            </a:r>
            <a:r>
              <a:rPr lang="en-US" altLang="ko-KR" sz="1200" dirty="0"/>
              <a:t>2&lt;/title&gt;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process()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id=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("mid").value;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patt</a:t>
            </a:r>
            <a:r>
              <a:rPr lang="en-US" altLang="ko-KR" sz="1200" dirty="0"/>
              <a:t>=new RegExp("^[0-9]{4}\-(0[1-9]|1[0-2])\-(0[1-9]|1[0-9]|2[0-9]|3[01])$");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patt.test</a:t>
            </a:r>
            <a:r>
              <a:rPr lang="en-US" altLang="ko-KR" sz="1200" dirty="0"/>
              <a:t>(id)) { alert("</a:t>
            </a:r>
            <a:r>
              <a:rPr lang="ko-KR" altLang="en-US" sz="1200" dirty="0"/>
              <a:t>입사 축하</a:t>
            </a:r>
            <a:r>
              <a:rPr lang="en-US" altLang="ko-KR" sz="1200" dirty="0"/>
              <a:t>"); }</a:t>
            </a:r>
          </a:p>
          <a:p>
            <a:r>
              <a:rPr lang="en-US" altLang="ko-KR" sz="1200" dirty="0"/>
              <a:t>            else { alert("</a:t>
            </a:r>
            <a:r>
              <a:rPr lang="ko-KR" altLang="en-US" sz="1200" dirty="0" err="1"/>
              <a:t>다시입력</a:t>
            </a:r>
            <a:r>
              <a:rPr lang="en-US" altLang="ko-KR" sz="1200" dirty="0"/>
              <a:t>");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&lt;label&gt;</a:t>
            </a:r>
            <a:r>
              <a:rPr lang="ko-KR" altLang="en-US" sz="1200" dirty="0"/>
              <a:t>날짜 입력</a:t>
            </a:r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    &lt;input type="text" name="mid" id="mid"&gt;</a:t>
            </a:r>
          </a:p>
          <a:p>
            <a:r>
              <a:rPr lang="en-US" altLang="ko-KR" sz="1200" dirty="0"/>
              <a:t>    &lt;input type="button" value="commit"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="process()"&gt;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92742" y="1827917"/>
            <a:ext cx="5433985" cy="11337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212855" y="1702271"/>
            <a:ext cx="5852161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effectLst/>
                <a:latin typeface="+mn-ea"/>
              </a:rPr>
              <a:t>하이픈</a:t>
            </a:r>
            <a:r>
              <a:rPr lang="en-US" altLang="ko-KR" sz="1400" b="1" dirty="0" smtClean="0">
                <a:effectLst/>
                <a:latin typeface="+mn-ea"/>
              </a:rPr>
              <a:t>(-) </a:t>
            </a:r>
            <a:r>
              <a:rPr lang="ko-KR" altLang="en-US" sz="1400" b="1" dirty="0" smtClean="0">
                <a:effectLst/>
                <a:latin typeface="+mn-ea"/>
              </a:rPr>
              <a:t>단위로 끊어서 보면</a:t>
            </a:r>
            <a:endParaRPr lang="en-US" altLang="ko-KR" sz="1400" b="1" dirty="0" smtClean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[</a:t>
            </a:r>
            <a:r>
              <a:rPr lang="en-US" altLang="ko-KR" sz="1400" dirty="0"/>
              <a:t>0-9]{4</a:t>
            </a:r>
            <a:r>
              <a:rPr lang="en-US" altLang="ko-KR" sz="1400" dirty="0" smtClean="0"/>
              <a:t>} : 0~9</a:t>
            </a:r>
            <a:r>
              <a:rPr lang="ko-KR" altLang="en-US" sz="1400" dirty="0" smtClean="0"/>
              <a:t>로 구성된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자리 숫자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년도 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0[1-9</a:t>
            </a:r>
            <a:r>
              <a:rPr lang="en-US" altLang="ko-KR" sz="1400" dirty="0"/>
              <a:t>]|1[0-2</a:t>
            </a:r>
            <a:r>
              <a:rPr lang="en-US" altLang="ko-KR" sz="1400" dirty="0" smtClean="0"/>
              <a:t>] : 01~09 </a:t>
            </a:r>
            <a:r>
              <a:rPr lang="ko-KR" altLang="en-US" sz="1400" dirty="0" smtClean="0"/>
              <a:t>이거나 </a:t>
            </a:r>
            <a:r>
              <a:rPr lang="en-US" altLang="ko-KR" sz="1400" dirty="0" smtClean="0"/>
              <a:t>10~12</a:t>
            </a:r>
            <a:r>
              <a:rPr lang="ko-KR" altLang="en-US" sz="1400" dirty="0" smtClean="0"/>
              <a:t>인 숫자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월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0[1-9</a:t>
            </a:r>
            <a:r>
              <a:rPr lang="en-US" altLang="ko-KR" sz="1400" dirty="0"/>
              <a:t>]|1[0-9]|2[0-9]|3[01</a:t>
            </a:r>
            <a:r>
              <a:rPr lang="en-US" altLang="ko-KR" sz="1400" dirty="0" smtClean="0"/>
              <a:t>] : 01~09, 10~19, 20~29, 30, 31 </a:t>
            </a:r>
            <a:r>
              <a:rPr lang="ko-KR" altLang="en-US" sz="1400" dirty="0" smtClean="0"/>
              <a:t>인 숫자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0" y="4500380"/>
            <a:ext cx="3248025" cy="15240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36" y="4500380"/>
            <a:ext cx="3248025" cy="15240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43" y="4500380"/>
            <a:ext cx="3248025" cy="15240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690510" y="6039139"/>
            <a:ext cx="1346664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 smtClean="0"/>
              <a:t>정상적인 입력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20324" y="6032693"/>
            <a:ext cx="1835552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400" dirty="0" smtClean="0"/>
              <a:t>-</a:t>
            </a:r>
            <a:r>
              <a:rPr lang="ko-KR" altLang="en-US" sz="1400" dirty="0" smtClean="0"/>
              <a:t>이 빠진 잘못된 입력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205139" y="6032693"/>
            <a:ext cx="3010231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 smtClean="0"/>
              <a:t>년도가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글자가 안되는 잘못된 입력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21" idx="3"/>
            <a:endCxn id="16" idx="1"/>
          </p:cNvCxnSpPr>
          <p:nvPr/>
        </p:nvCxnSpPr>
        <p:spPr>
          <a:xfrm>
            <a:off x="6026727" y="2394769"/>
            <a:ext cx="18612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BOM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694217" cy="434184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5527965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윈도우 열기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load(URL)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window.open</a:t>
            </a:r>
            <a:r>
              <a:rPr lang="en-US" altLang="ko-KR" sz="1200" dirty="0"/>
              <a:t>(URL, "myWin", "left=300,top=300,width=400,height=300");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en-US" altLang="ko-KR" sz="1200" dirty="0" err="1"/>
              <a:t>window.open</a:t>
            </a:r>
            <a:r>
              <a:rPr lang="en-US" altLang="ko-KR" sz="1200" dirty="0"/>
              <a:t>()</a:t>
            </a:r>
            <a:r>
              <a:rPr lang="ko-KR" altLang="en-US" sz="1200" dirty="0"/>
              <a:t>으로 윈도우 열기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javascript:load</a:t>
            </a:r>
            <a:r>
              <a:rPr lang="en-US" altLang="ko-KR" sz="1200" dirty="0"/>
              <a:t>('http://www.graceland.com')"&gt;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엘비스 </a:t>
            </a:r>
            <a:r>
              <a:rPr lang="ko-KR" altLang="en-US" sz="1200" dirty="0" err="1"/>
              <a:t>프레슬리</a:t>
            </a:r>
            <a:r>
              <a:rPr lang="ko-KR" altLang="en-US" sz="1200" dirty="0"/>
              <a:t> 홈페이지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&lt;/a&gt;&lt;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javascript:load</a:t>
            </a:r>
            <a:r>
              <a:rPr lang="en-US" altLang="ko-KR" sz="1200" dirty="0"/>
              <a:t>('http://www.universalorlando.com')"&gt;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 err="1"/>
              <a:t>유니버셜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올랜드</a:t>
            </a:r>
            <a:r>
              <a:rPr lang="ko-KR" altLang="en-US" sz="1200" dirty="0"/>
              <a:t> 홈페이지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&lt;/a&gt;&lt;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javascript:load</a:t>
            </a:r>
            <a:r>
              <a:rPr lang="en-US" altLang="ko-KR" sz="1200" dirty="0"/>
              <a:t>('http://www.disneyworld.com')"&gt;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디즈니월드 홈페이지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&lt;/a&gt;&lt;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434" y="1833757"/>
            <a:ext cx="5076537" cy="57693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26724" y="944978"/>
            <a:ext cx="5403276" cy="23544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load(URL) </a:t>
            </a:r>
            <a:r>
              <a:rPr lang="ko-KR" altLang="en-US" sz="1400" b="1" dirty="0" smtClean="0">
                <a:latin typeface="+mn-ea"/>
              </a:rPr>
              <a:t>함수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window.open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활용해 </a:t>
            </a:r>
            <a:r>
              <a:rPr lang="ko-KR" altLang="en-US" sz="1400" dirty="0" smtClean="0"/>
              <a:t>링크를 </a:t>
            </a:r>
            <a:r>
              <a:rPr lang="ko-KR" altLang="en-US" sz="1400" dirty="0"/>
              <a:t>호출하고 출력 상황을 </a:t>
            </a:r>
            <a:r>
              <a:rPr lang="ko-KR" altLang="en-US" sz="1400" dirty="0" smtClean="0"/>
              <a:t>지정한다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창의 </a:t>
            </a:r>
            <a:r>
              <a:rPr lang="ko-KR" altLang="en-US" sz="1400" dirty="0"/>
              <a:t>넓이</a:t>
            </a:r>
            <a:r>
              <a:rPr lang="en-US" altLang="ko-KR" sz="1400" dirty="0"/>
              <a:t>, </a:t>
            </a:r>
            <a:r>
              <a:rPr lang="ko-KR" altLang="en-US" sz="1400" dirty="0"/>
              <a:t>높이</a:t>
            </a:r>
            <a:r>
              <a:rPr lang="en-US" altLang="ko-KR" sz="1400" dirty="0"/>
              <a:t>, </a:t>
            </a:r>
            <a:r>
              <a:rPr lang="ko-KR" altLang="en-US" sz="1400" dirty="0"/>
              <a:t>크기를 미리 </a:t>
            </a:r>
            <a:r>
              <a:rPr lang="ko-KR" altLang="en-US" sz="1400" dirty="0" smtClean="0"/>
              <a:t>지정한다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myWin</a:t>
            </a:r>
            <a:r>
              <a:rPr lang="ko-KR" altLang="en-US" sz="1400" dirty="0"/>
              <a:t>이름의 윈도우가 열려있지 않은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>,                  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myWin</a:t>
            </a:r>
            <a:r>
              <a:rPr lang="ko-KR" altLang="en-US" sz="1400" dirty="0"/>
              <a:t>이름의 </a:t>
            </a:r>
            <a:r>
              <a:rPr lang="ko-KR" altLang="en-US" sz="1400" dirty="0" smtClean="0"/>
              <a:t>새 </a:t>
            </a:r>
            <a:r>
              <a:rPr lang="ko-KR" altLang="en-US" sz="1400" dirty="0"/>
              <a:t>윈도우를 열고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myWin</a:t>
            </a:r>
            <a:r>
              <a:rPr lang="ko-KR" altLang="en-US" sz="1400" dirty="0"/>
              <a:t>이름의 윈도우가 </a:t>
            </a:r>
            <a:r>
              <a:rPr lang="ko-KR" altLang="en-US" sz="1400" dirty="0" smtClean="0"/>
              <a:t>열려 있다면</a:t>
            </a:r>
            <a:r>
              <a:rPr lang="en-US" altLang="ko-KR" sz="1400" dirty="0" smtClean="0"/>
              <a:t>,                                        </a:t>
            </a:r>
            <a:r>
              <a:rPr lang="ko-KR" altLang="en-US" sz="1400" dirty="0" smtClean="0"/>
              <a:t>이미 </a:t>
            </a:r>
            <a:r>
              <a:rPr lang="ko-KR" altLang="en-US" sz="1400" dirty="0"/>
              <a:t>열려있는 윈도우에 </a:t>
            </a:r>
            <a:r>
              <a:rPr lang="ko-KR" altLang="en-US" sz="1400" dirty="0" smtClean="0"/>
              <a:t>출력한다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57" y="3554558"/>
            <a:ext cx="4321406" cy="219148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13" name="직선 화살표 연결선 12"/>
          <p:cNvCxnSpPr>
            <a:stCxn id="21" idx="3"/>
            <a:endCxn id="16" idx="1"/>
          </p:cNvCxnSpPr>
          <p:nvPr/>
        </p:nvCxnSpPr>
        <p:spPr>
          <a:xfrm>
            <a:off x="5793971" y="2122224"/>
            <a:ext cx="2327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4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checkbox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596938" cy="551346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430685" cy="600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cBox.checked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                sum 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sum 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document.getElementById("sumtext").value = sum;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.&lt;/h3&gt;&lt;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&lt;form&gt;</a:t>
            </a:r>
          </a:p>
          <a:p>
            <a:r>
              <a:rPr lang="en-US" altLang="ko-KR" sz="1200" dirty="0"/>
              <a:t>        &lt;input type="checkbox" name="cap" value="10000"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(this)"&gt;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&lt;input type="checkbox" name="shoe" value="30000"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(this)"&gt;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/>
              <a:t>만원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&lt;input type="checkbox" name="bag" value="80000"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(this)"&gt;</a:t>
            </a:r>
            <a:r>
              <a:rPr lang="ko-KR" altLang="en-US" sz="1200" dirty="0"/>
              <a:t>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id="sumtext" value="0"&gt;  </a:t>
            </a:r>
          </a:p>
          <a:p>
            <a:r>
              <a:rPr lang="en-US" altLang="ko-KR" sz="1200" dirty="0"/>
              <a:t>    &lt;/form&gt;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0705" y="1858695"/>
            <a:ext cx="3693352" cy="18321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42147" y="1603634"/>
            <a:ext cx="5671072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calc(</a:t>
            </a:r>
            <a:r>
              <a:rPr lang="en-US" altLang="ko-KR" sz="1400" dirty="0" err="1" smtClean="0">
                <a:latin typeface="+mn-ea"/>
              </a:rPr>
              <a:t>cBox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함수는 </a:t>
            </a:r>
            <a:r>
              <a:rPr lang="en-US" altLang="ko-KR" sz="1400" dirty="0" smtClean="0">
                <a:latin typeface="+mn-ea"/>
              </a:rPr>
              <a:t>checkbox</a:t>
            </a:r>
            <a:r>
              <a:rPr lang="ko-KR" altLang="en-US" sz="1400" dirty="0" smtClean="0">
                <a:latin typeface="+mn-ea"/>
              </a:rPr>
              <a:t>가 클릭 될 때 마다 실행된다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check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되었다면</a:t>
            </a:r>
            <a:r>
              <a:rPr lang="en-US" altLang="ko-KR" sz="1400" dirty="0" smtClean="0"/>
              <a:t>, cBox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parsing</a:t>
            </a:r>
            <a:r>
              <a:rPr lang="ko-KR" altLang="en-US" sz="1400" dirty="0" smtClean="0"/>
              <a:t>하여 </a:t>
            </a:r>
            <a:r>
              <a:rPr lang="en-US" altLang="ko-KR" sz="1400" dirty="0" smtClean="0"/>
              <a:t>sum</a:t>
            </a:r>
            <a:r>
              <a:rPr lang="ko-KR" altLang="en-US" sz="1400" dirty="0" smtClean="0"/>
              <a:t>에 더한다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check</a:t>
            </a:r>
            <a:r>
              <a:rPr lang="ko-KR" altLang="en-US" sz="1400" dirty="0" smtClean="0"/>
              <a:t>가 풀렸다면</a:t>
            </a:r>
            <a:r>
              <a:rPr lang="en-US" altLang="ko-KR" sz="1400" dirty="0" smtClean="0"/>
              <a:t>, value</a:t>
            </a:r>
            <a:r>
              <a:rPr lang="ko-KR" altLang="en-US" sz="1400" dirty="0"/>
              <a:t>값을 </a:t>
            </a:r>
            <a:r>
              <a:rPr lang="en-US" altLang="ko-KR" sz="1400" dirty="0"/>
              <a:t>parsing</a:t>
            </a:r>
            <a:r>
              <a:rPr lang="ko-KR" altLang="en-US" sz="1400" dirty="0"/>
              <a:t>하여 </a:t>
            </a:r>
            <a:r>
              <a:rPr lang="en-US" altLang="ko-KR" sz="1400" dirty="0" smtClean="0"/>
              <a:t>sum</a:t>
            </a:r>
            <a:r>
              <a:rPr lang="ko-KR" altLang="en-US" sz="1400" dirty="0" smtClean="0"/>
              <a:t>에서 빼준다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sumtext </a:t>
            </a:r>
            <a:r>
              <a:rPr lang="ko-KR" altLang="en-US" sz="1400" dirty="0" smtClean="0"/>
              <a:t>객체의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값에 </a:t>
            </a:r>
            <a:r>
              <a:rPr lang="en-US" altLang="ko-KR" sz="1400" dirty="0" smtClean="0"/>
              <a:t>sum </a:t>
            </a:r>
            <a:r>
              <a:rPr lang="ko-KR" altLang="en-US" sz="1400" dirty="0" smtClean="0"/>
              <a:t>값을 입력한다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414057" y="2296132"/>
            <a:ext cx="928090" cy="4786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70" y="3434604"/>
            <a:ext cx="3552825" cy="20478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9646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683</Words>
  <Application>Microsoft Office PowerPoint</Application>
  <PresentationFormat>와이드스크린</PresentationFormat>
  <Paragraphs>284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400</cp:revision>
  <dcterms:created xsi:type="dcterms:W3CDTF">2019-12-23T00:32:35Z</dcterms:created>
  <dcterms:modified xsi:type="dcterms:W3CDTF">2022-08-04T08:58:06Z</dcterms:modified>
</cp:coreProperties>
</file>