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478" r:id="rId3"/>
    <p:sldId id="533" r:id="rId4"/>
    <p:sldId id="555" r:id="rId5"/>
    <p:sldId id="554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221111_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30096" cy="433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(lambda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expression)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표현식이란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하나의 식으로 표현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것이다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정의하고 객체를 생성하지 않아도 메서드를 사용할 수 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클래스와 동일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참조변수에 저장하여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결과 값으로 반환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인수로 사용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표현식을 대입할 참조 변수 타입의 인터페이스가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메서드를 단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가져야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람다 표현식을 사용하여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함수형 프로그래밍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-&gt; {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}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774CF8-93AD-01B3-29CE-C0CDDF244A87}"/>
              </a:ext>
            </a:extLst>
          </p:cNvPr>
          <p:cNvCxnSpPr/>
          <p:nvPr/>
        </p:nvCxnSpPr>
        <p:spPr>
          <a:xfrm>
            <a:off x="5083728" y="3003259"/>
            <a:ext cx="19798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230A4B-4132-EC06-BC58-0049B195CB00}"/>
              </a:ext>
            </a:extLst>
          </p:cNvPr>
          <p:cNvSpPr/>
          <p:nvPr/>
        </p:nvSpPr>
        <p:spPr>
          <a:xfrm>
            <a:off x="6762232" y="3161780"/>
            <a:ext cx="1492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C5C21DF7-828B-9461-640D-3449973138AC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6518240" y="3056287"/>
            <a:ext cx="297021" cy="19096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D523B4-AC2C-DBEF-6CED-4647FD262F11}"/>
              </a:ext>
            </a:extLst>
          </p:cNvPr>
          <p:cNvSpPr/>
          <p:nvPr/>
        </p:nvSpPr>
        <p:spPr>
          <a:xfrm>
            <a:off x="4621614" y="4272730"/>
            <a:ext cx="6015412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기호를 사용하여 람다 표현식을 작성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생략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명령문만 있을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({ })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생략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중괄호를 생략하면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명령문의 결과 값을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DF5C92-9CA6-AAF9-9F54-F49F529BA3C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09938" y="4855037"/>
            <a:ext cx="6116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933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956175"/>
            <a:ext cx="6183573" cy="53756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lambda;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@FunctionalInterface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howAreYouFeeling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AnonymousQuiz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en-US" altLang="ko-KR" sz="10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 클래스로 구현 </a:t>
            </a:r>
            <a:endParaRPr lang="en-US" altLang="ko-KR" sz="10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howAreYouFeeling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3-1]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난 익명 클래스야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 기분은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howAreYouFeeling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괜찮아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람다식으로 구현 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Mood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(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3-1]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난 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람다식이야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 기분은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howAreYouFeeling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괜찮아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익명 클래스로 구현 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howAreYouFeeling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3-2]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난 인수안의 익명클래스야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 기분은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howAreYouFeeling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신기해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람다식으로 구현</a:t>
            </a:r>
            <a:endParaRPr lang="en-US" altLang="ko-KR" sz="10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ko-KR" altLang="en-US" sz="10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(((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3-2]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난 인수안의 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람다식이야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 기분은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howAreYouFeeling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신기해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8A68F9-DD4F-1BAD-98C5-30F33F25B541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69936A-D095-6696-7F25-F7D1B17A390C}"/>
              </a:ext>
            </a:extLst>
          </p:cNvPr>
          <p:cNvSpPr/>
          <p:nvPr/>
        </p:nvSpPr>
        <p:spPr>
          <a:xfrm>
            <a:off x="1388757" y="2380068"/>
            <a:ext cx="4732410" cy="90841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D2ABEF-2E90-6877-5AEE-91634F894C0A}"/>
              </a:ext>
            </a:extLst>
          </p:cNvPr>
          <p:cNvSpPr/>
          <p:nvPr/>
        </p:nvSpPr>
        <p:spPr>
          <a:xfrm>
            <a:off x="1388757" y="3740483"/>
            <a:ext cx="4732410" cy="16039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B3722E-1077-CC00-99D7-91F21AB951AD}"/>
              </a:ext>
            </a:extLst>
          </p:cNvPr>
          <p:cNvSpPr/>
          <p:nvPr/>
        </p:nvSpPr>
        <p:spPr>
          <a:xfrm>
            <a:off x="1388757" y="4355847"/>
            <a:ext cx="5110346" cy="90841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7CA384-3D5B-AB49-6EBB-E89C961F9CDB}"/>
              </a:ext>
            </a:extLst>
          </p:cNvPr>
          <p:cNvSpPr/>
          <p:nvPr/>
        </p:nvSpPr>
        <p:spPr>
          <a:xfrm>
            <a:off x="1388757" y="5570290"/>
            <a:ext cx="5110346" cy="30637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379B494-36F4-8FC4-5B50-A34F65CBEABB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1388757" y="2834276"/>
            <a:ext cx="12700" cy="98640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1916598-9059-600A-F213-C8B265B76C53}"/>
              </a:ext>
            </a:extLst>
          </p:cNvPr>
          <p:cNvCxnSpPr>
            <a:cxnSpLocks/>
            <a:stCxn id="11" idx="1"/>
            <a:endCxn id="14" idx="1"/>
          </p:cNvCxnSpPr>
          <p:nvPr/>
        </p:nvCxnSpPr>
        <p:spPr>
          <a:xfrm rot="10800000" flipV="1">
            <a:off x="1388757" y="4810055"/>
            <a:ext cx="12700" cy="91342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EB06D4-842C-49F8-9677-E952E3238A27}"/>
              </a:ext>
            </a:extLst>
          </p:cNvPr>
          <p:cNvSpPr/>
          <p:nvPr/>
        </p:nvSpPr>
        <p:spPr>
          <a:xfrm>
            <a:off x="6778296" y="1397429"/>
            <a:ext cx="5281432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클래스와 람다식으로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구현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Mood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추상 메서드를 익명 클래스에서 오버라이딩 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익명 클래스의 참조 변수로 메서드를 호출한다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람다식을 사용하면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여러 줄의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클래스를 한 줄로 표현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Mood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타입의 참조변수에 표현식을 저장하고 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87B20-A74A-2968-95D5-D398DE7D57F5}"/>
              </a:ext>
            </a:extLst>
          </p:cNvPr>
          <p:cNvSpPr/>
          <p:nvPr/>
        </p:nvSpPr>
        <p:spPr>
          <a:xfrm>
            <a:off x="6778296" y="3924707"/>
            <a:ext cx="5281432" cy="176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클래스와 람다식을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인수로 사용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println(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안에서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익명 클래스로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객체의 주소로 바로 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람다식을 참조변수에 저장하는 것은 객체 주소를 저장하는 것을 의미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참조변수에 저장하지 않고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Mood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강제 형 변환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howAreYouFeeling(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있게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3235B76-0858-D67F-4066-ACECEA02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296" y="2885209"/>
            <a:ext cx="4752975" cy="4857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5C2067E-5E6B-DE01-80E9-5F2B20F5E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95" y="5683294"/>
            <a:ext cx="4752975" cy="466321"/>
          </a:xfrm>
          <a:prstGeom prst="rect">
            <a:avLst/>
          </a:prstGeom>
        </p:spPr>
      </p:pic>
      <p:cxnSp>
        <p:nvCxnSpPr>
          <p:cNvPr id="29" name="연결선: 꺾임 37">
            <a:extLst>
              <a:ext uri="{FF2B5EF4-FFF2-40B4-BE49-F238E27FC236}">
                <a16:creationId xmlns:a16="http://schemas.microsoft.com/office/drawing/2014/main" id="{62D56C12-560A-E784-2C10-DA23D5BD011D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6499103" y="4807096"/>
            <a:ext cx="279193" cy="295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7">
            <a:extLst>
              <a:ext uri="{FF2B5EF4-FFF2-40B4-BE49-F238E27FC236}">
                <a16:creationId xmlns:a16="http://schemas.microsoft.com/office/drawing/2014/main" id="{A756FAB6-B3FD-CDD0-427F-B7EC06E41324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6499103" y="4807096"/>
            <a:ext cx="279193" cy="9163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37">
            <a:extLst>
              <a:ext uri="{FF2B5EF4-FFF2-40B4-BE49-F238E27FC236}">
                <a16:creationId xmlns:a16="http://schemas.microsoft.com/office/drawing/2014/main" id="{B2CE3AE0-696F-AEAD-4528-6E9A9029F52D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6121167" y="2141319"/>
            <a:ext cx="657129" cy="6929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82CABECD-CF4D-9DA4-2EAD-41A7E2F54712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6121167" y="2141319"/>
            <a:ext cx="657129" cy="16793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0155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310626" cy="446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(functional interface)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함수형 인터페이스란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표현식을 대입할 참조 변수의 타입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함수형 인터페이스는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하나의 추상 메서드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가져야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함수형 인터페이스임을 명시할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어노테이션을 사용한 인터페이스는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두개 이상의 메서드가 선언되면 오류가 발생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@FunctionalInterface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interface Sample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int max(int x, int y);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45580378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30455</TotalTime>
  <Words>514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1166</cp:revision>
  <dcterms:created xsi:type="dcterms:W3CDTF">2019-12-23T00:32:35Z</dcterms:created>
  <dcterms:modified xsi:type="dcterms:W3CDTF">2022-11-11T13:39:53Z</dcterms:modified>
</cp:coreProperties>
</file>