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78" r:id="rId3"/>
    <p:sldId id="491" r:id="rId4"/>
    <p:sldId id="504" r:id="rId5"/>
    <p:sldId id="500" r:id="rId6"/>
    <p:sldId id="501" r:id="rId7"/>
    <p:sldId id="496" r:id="rId8"/>
    <p:sldId id="503" r:id="rId9"/>
    <p:sldId id="502" r:id="rId10"/>
    <p:sldId id="505" r:id="rId11"/>
    <p:sldId id="506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221027_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package, import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05671" cy="494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(package)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패키지란 클래스와 인터페이스의 집합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묶어 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폴더개념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계층구조는 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(.)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파일에는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패키지만 존재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패키지에 속한 클래스를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작성하는 순서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97028884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package, import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896D1A-5948-66A2-2FDB-639CD722F8DB}"/>
              </a:ext>
            </a:extLst>
          </p:cNvPr>
          <p:cNvSpPr txBox="1"/>
          <p:nvPr/>
        </p:nvSpPr>
        <p:spPr>
          <a:xfrm>
            <a:off x="415634" y="3891368"/>
            <a:ext cx="510975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CircleArea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perimeter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CirclePerimeter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CircleArea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CircleArea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원의 넓이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getArea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CirclePerimeter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perimeter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CirclePerimeter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원의 둘레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perimeter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getPerimeter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A3F1F-09EF-49B8-DE0A-8D51D8794E0C}"/>
              </a:ext>
            </a:extLst>
          </p:cNvPr>
          <p:cNvSpPr txBox="1"/>
          <p:nvPr/>
        </p:nvSpPr>
        <p:spPr>
          <a:xfrm>
            <a:off x="415633" y="950606"/>
            <a:ext cx="2671355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area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CircleArea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CircleArea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3.14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getArea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63CF1-75BA-33C8-1892-A1385465FE43}"/>
              </a:ext>
            </a:extLst>
          </p:cNvPr>
          <p:cNvSpPr txBox="1"/>
          <p:nvPr/>
        </p:nvSpPr>
        <p:spPr>
          <a:xfrm>
            <a:off x="3376277" y="947859"/>
            <a:ext cx="2889069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perimeter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CirclePerimeter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CirclePerimeter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3.14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getPerimeter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D89E40-DDA9-036D-E9EE-880172E3A837}"/>
              </a:ext>
            </a:extLst>
          </p:cNvPr>
          <p:cNvSpPr/>
          <p:nvPr/>
        </p:nvSpPr>
        <p:spPr>
          <a:xfrm>
            <a:off x="1897264" y="5821830"/>
            <a:ext cx="2146494" cy="33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71261C-192D-02F9-F5C6-16E9FB3B6CE9}"/>
              </a:ext>
            </a:extLst>
          </p:cNvPr>
          <p:cNvSpPr/>
          <p:nvPr/>
        </p:nvSpPr>
        <p:spPr>
          <a:xfrm>
            <a:off x="3376277" y="3340651"/>
            <a:ext cx="28890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perimeter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CirclePerimeter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3290E4-1A28-2D02-B610-AEDC74307B79}"/>
              </a:ext>
            </a:extLst>
          </p:cNvPr>
          <p:cNvSpPr/>
          <p:nvPr/>
        </p:nvSpPr>
        <p:spPr>
          <a:xfrm>
            <a:off x="459179" y="982696"/>
            <a:ext cx="890650" cy="18138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AFB457-8209-9625-DC54-4E8491098453}"/>
              </a:ext>
            </a:extLst>
          </p:cNvPr>
          <p:cNvSpPr/>
          <p:nvPr/>
        </p:nvSpPr>
        <p:spPr>
          <a:xfrm>
            <a:off x="3411114" y="995277"/>
            <a:ext cx="1203561" cy="17317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30">
            <a:extLst>
              <a:ext uri="{FF2B5EF4-FFF2-40B4-BE49-F238E27FC236}">
                <a16:creationId xmlns:a16="http://schemas.microsoft.com/office/drawing/2014/main" id="{6081B9E1-9BC2-AFF5-7910-A618D3B706E5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1541136" y="1081867"/>
            <a:ext cx="1869979" cy="285445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264D9A-6002-108B-2523-7554F8F91B3C}"/>
              </a:ext>
            </a:extLst>
          </p:cNvPr>
          <p:cNvSpPr/>
          <p:nvPr/>
        </p:nvSpPr>
        <p:spPr>
          <a:xfrm>
            <a:off x="467888" y="3936321"/>
            <a:ext cx="2146494" cy="3351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30">
            <a:extLst>
              <a:ext uri="{FF2B5EF4-FFF2-40B4-BE49-F238E27FC236}">
                <a16:creationId xmlns:a16="http://schemas.microsoft.com/office/drawing/2014/main" id="{27CA6E95-C9EA-57FE-55CF-0009F287A5A4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rot="10800000" flipH="1" flipV="1">
            <a:off x="459179" y="1073387"/>
            <a:ext cx="1081956" cy="2862933"/>
          </a:xfrm>
          <a:prstGeom prst="curvedConnector4">
            <a:avLst>
              <a:gd name="adj1" fmla="val -21128"/>
              <a:gd name="adj2" fmla="val 9143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6D5696-508A-9B9F-0FF2-C31EDDC724B8}"/>
              </a:ext>
            </a:extLst>
          </p:cNvPr>
          <p:cNvSpPr/>
          <p:nvPr/>
        </p:nvSpPr>
        <p:spPr>
          <a:xfrm>
            <a:off x="5937439" y="3928985"/>
            <a:ext cx="44431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패키지에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6" name="연결선: 꺾임 28">
            <a:extLst>
              <a:ext uri="{FF2B5EF4-FFF2-40B4-BE49-F238E27FC236}">
                <a16:creationId xmlns:a16="http://schemas.microsoft.com/office/drawing/2014/main" id="{A8DC8403-8C57-F8DB-8F07-6C2A8B644A1A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2614382" y="4095794"/>
            <a:ext cx="3323057" cy="81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2BBA01-CC3F-758D-CDE1-2113FAD86B60}"/>
              </a:ext>
            </a:extLst>
          </p:cNvPr>
          <p:cNvSpPr/>
          <p:nvPr/>
        </p:nvSpPr>
        <p:spPr>
          <a:xfrm>
            <a:off x="1384427" y="4705561"/>
            <a:ext cx="3440111" cy="3351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291BA07-E131-2EE7-2AD8-3F194A83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39" y="5490640"/>
            <a:ext cx="1781175" cy="5715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1393136" y="5155471"/>
            <a:ext cx="4106119" cy="3351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28">
            <a:extLst>
              <a:ext uri="{FF2B5EF4-FFF2-40B4-BE49-F238E27FC236}">
                <a16:creationId xmlns:a16="http://schemas.microsoft.com/office/drawing/2014/main" id="{7011A65F-445E-3BBB-3016-CECFB3642F5F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4824538" y="4873146"/>
            <a:ext cx="1112901" cy="16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 flipV="1">
            <a:off x="5499255" y="4874807"/>
            <a:ext cx="438184" cy="44824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5937439" y="4569499"/>
            <a:ext cx="527920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해주었기 때문에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CircleArea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CirclePerimeter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각 클래스 내의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706C18-C2D4-688F-5780-398632D8A6CC}"/>
              </a:ext>
            </a:extLst>
          </p:cNvPr>
          <p:cNvSpPr/>
          <p:nvPr/>
        </p:nvSpPr>
        <p:spPr>
          <a:xfrm>
            <a:off x="578962" y="3351264"/>
            <a:ext cx="2344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CircleArea</a:t>
            </a:r>
          </a:p>
        </p:txBody>
      </p:sp>
    </p:spTree>
    <p:extLst>
      <p:ext uri="{BB962C8B-B14F-4D97-AF65-F5344CB8AC3E}">
        <p14:creationId xmlns:p14="http://schemas.microsoft.com/office/powerpoint/2010/main" val="52134807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 라이딩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super, super(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 제어자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package, import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103697" cy="340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클래스에 기능을 추가하거나 재정의하여 새로운 클래스를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있던 클래스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(parent class)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클래스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(super class)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상속되는 클래스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(child class)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클래스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(sub class)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순서는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자식 순으로 메모리 할당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순으로 생성자 실행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클래스는 부모 클래스에 있는 멤버를 사용할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멤버를 먼저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 경우 부모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멤버를 찾아가 실행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 명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 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…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2946D3-145A-8EF4-D150-491FC72EA29F}"/>
              </a:ext>
            </a:extLst>
          </p:cNvPr>
          <p:cNvSpPr/>
          <p:nvPr/>
        </p:nvSpPr>
        <p:spPr>
          <a:xfrm>
            <a:off x="8723174" y="4035279"/>
            <a:ext cx="2590001" cy="100265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C8E18F-9209-85F0-63F5-EB8D8ED9DEC1}"/>
              </a:ext>
            </a:extLst>
          </p:cNvPr>
          <p:cNvSpPr/>
          <p:nvPr/>
        </p:nvSpPr>
        <p:spPr>
          <a:xfrm>
            <a:off x="8723174" y="1169836"/>
            <a:ext cx="2590001" cy="28622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4D1A7-197F-47C1-50E1-27ADD8EC1F2A}"/>
              </a:ext>
            </a:extLst>
          </p:cNvPr>
          <p:cNvSpPr/>
          <p:nvPr/>
        </p:nvSpPr>
        <p:spPr>
          <a:xfrm>
            <a:off x="10026651" y="4515179"/>
            <a:ext cx="931797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D3B13-4031-DCB4-3638-6DD191CF68B2}"/>
              </a:ext>
            </a:extLst>
          </p:cNvPr>
          <p:cNvSpPr/>
          <p:nvPr/>
        </p:nvSpPr>
        <p:spPr>
          <a:xfrm>
            <a:off x="9413053" y="1755524"/>
            <a:ext cx="1281952" cy="95410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68C8E-D895-A786-0F5F-5885066C1898}"/>
              </a:ext>
            </a:extLst>
          </p:cNvPr>
          <p:cNvSpPr/>
          <p:nvPr/>
        </p:nvSpPr>
        <p:spPr>
          <a:xfrm>
            <a:off x="9413053" y="2775842"/>
            <a:ext cx="1281952" cy="73866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60269-DF6D-AB7A-963D-87266FC5EFE9}"/>
              </a:ext>
            </a:extLst>
          </p:cNvPr>
          <p:cNvSpPr/>
          <p:nvPr/>
        </p:nvSpPr>
        <p:spPr>
          <a:xfrm>
            <a:off x="9113439" y="1621581"/>
            <a:ext cx="1846054" cy="20353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구부러짐 30">
            <a:extLst>
              <a:ext uri="{FF2B5EF4-FFF2-40B4-BE49-F238E27FC236}">
                <a16:creationId xmlns:a16="http://schemas.microsoft.com/office/drawing/2014/main" id="{163E09BE-22D5-8EBF-B508-44E24F263C98}"/>
              </a:ext>
            </a:extLst>
          </p:cNvPr>
          <p:cNvCxnSpPr>
            <a:cxnSpLocks/>
            <a:stCxn id="18" idx="1"/>
            <a:endCxn id="11" idx="0"/>
          </p:cNvCxnSpPr>
          <p:nvPr/>
        </p:nvCxnSpPr>
        <p:spPr>
          <a:xfrm rot="10800000" flipH="1" flipV="1">
            <a:off x="9113438" y="2639253"/>
            <a:ext cx="1379111" cy="1875926"/>
          </a:xfrm>
          <a:prstGeom prst="curvedConnector4">
            <a:avLst>
              <a:gd name="adj1" fmla="val -20954"/>
              <a:gd name="adj2" fmla="val 6792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0FF5EC-7EDC-7A3D-9A07-5AFAB4E1BFBC}"/>
              </a:ext>
            </a:extLst>
          </p:cNvPr>
          <p:cNvSpPr/>
          <p:nvPr/>
        </p:nvSpPr>
        <p:spPr>
          <a:xfrm>
            <a:off x="9113437" y="4524286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73DC2D-5587-937C-B02D-4B4B394D8B35}"/>
              </a:ext>
            </a:extLst>
          </p:cNvPr>
          <p:cNvSpPr/>
          <p:nvPr/>
        </p:nvSpPr>
        <p:spPr>
          <a:xfrm>
            <a:off x="8721788" y="1173666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E9C4D4-4586-5DF4-F42A-E4987D658F2C}"/>
              </a:ext>
            </a:extLst>
          </p:cNvPr>
          <p:cNvSpPr/>
          <p:nvPr/>
        </p:nvSpPr>
        <p:spPr>
          <a:xfrm>
            <a:off x="8721788" y="4035278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0FF5EC-7EDC-7A3D-9A07-5AFAB4E1BFBC}"/>
              </a:ext>
            </a:extLst>
          </p:cNvPr>
          <p:cNvSpPr/>
          <p:nvPr/>
        </p:nvSpPr>
        <p:spPr>
          <a:xfrm>
            <a:off x="8658314" y="1627966"/>
            <a:ext cx="536660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2946D3-145A-8EF4-D150-491FC72EA29F}"/>
              </a:ext>
            </a:extLst>
          </p:cNvPr>
          <p:cNvSpPr/>
          <p:nvPr/>
        </p:nvSpPr>
        <p:spPr>
          <a:xfrm>
            <a:off x="2634018" y="4150573"/>
            <a:ext cx="2409417" cy="100265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C8E18F-9209-85F0-63F5-EB8D8ED9DEC1}"/>
              </a:ext>
            </a:extLst>
          </p:cNvPr>
          <p:cNvSpPr/>
          <p:nvPr/>
        </p:nvSpPr>
        <p:spPr>
          <a:xfrm>
            <a:off x="2634018" y="1285130"/>
            <a:ext cx="2409417" cy="28622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4D1A7-197F-47C1-50E1-27ADD8EC1F2A}"/>
              </a:ext>
            </a:extLst>
          </p:cNvPr>
          <p:cNvSpPr/>
          <p:nvPr/>
        </p:nvSpPr>
        <p:spPr>
          <a:xfrm>
            <a:off x="3463119" y="4599104"/>
            <a:ext cx="931797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D3B13-4031-DCB4-3638-6DD191CF68B2}"/>
              </a:ext>
            </a:extLst>
          </p:cNvPr>
          <p:cNvSpPr/>
          <p:nvPr/>
        </p:nvSpPr>
        <p:spPr>
          <a:xfrm>
            <a:off x="3323897" y="1978539"/>
            <a:ext cx="1281952" cy="7386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68C8E-D895-A786-0F5F-5885066C1898}"/>
              </a:ext>
            </a:extLst>
          </p:cNvPr>
          <p:cNvSpPr/>
          <p:nvPr/>
        </p:nvSpPr>
        <p:spPr>
          <a:xfrm>
            <a:off x="3323897" y="2891136"/>
            <a:ext cx="1281952" cy="73866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60269-DF6D-AB7A-963D-87266FC5EFE9}"/>
              </a:ext>
            </a:extLst>
          </p:cNvPr>
          <p:cNvSpPr/>
          <p:nvPr/>
        </p:nvSpPr>
        <p:spPr>
          <a:xfrm>
            <a:off x="3024283" y="1736875"/>
            <a:ext cx="1846054" cy="20353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구부러짐 30">
            <a:extLst>
              <a:ext uri="{FF2B5EF4-FFF2-40B4-BE49-F238E27FC236}">
                <a16:creationId xmlns:a16="http://schemas.microsoft.com/office/drawing/2014/main" id="{163E09BE-22D5-8EBF-B508-44E24F263C98}"/>
              </a:ext>
            </a:extLst>
          </p:cNvPr>
          <p:cNvCxnSpPr>
            <a:cxnSpLocks/>
            <a:stCxn id="18" idx="1"/>
            <a:endCxn id="11" idx="0"/>
          </p:cNvCxnSpPr>
          <p:nvPr/>
        </p:nvCxnSpPr>
        <p:spPr>
          <a:xfrm rot="10800000" flipH="1" flipV="1">
            <a:off x="3024282" y="2754546"/>
            <a:ext cx="904735" cy="1844557"/>
          </a:xfrm>
          <a:prstGeom prst="curvedConnector4">
            <a:avLst>
              <a:gd name="adj1" fmla="val -25267"/>
              <a:gd name="adj2" fmla="val 6814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73DC2D-5587-937C-B02D-4B4B394D8B35}"/>
              </a:ext>
            </a:extLst>
          </p:cNvPr>
          <p:cNvSpPr/>
          <p:nvPr/>
        </p:nvSpPr>
        <p:spPr>
          <a:xfrm>
            <a:off x="2632632" y="1288960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E9C4D4-4586-5DF4-F42A-E4987D658F2C}"/>
              </a:ext>
            </a:extLst>
          </p:cNvPr>
          <p:cNvSpPr/>
          <p:nvPr/>
        </p:nvSpPr>
        <p:spPr>
          <a:xfrm>
            <a:off x="2632632" y="4150572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0FF5EC-7EDC-7A3D-9A07-5AFAB4E1BFBC}"/>
              </a:ext>
            </a:extLst>
          </p:cNvPr>
          <p:cNvSpPr/>
          <p:nvPr/>
        </p:nvSpPr>
        <p:spPr>
          <a:xfrm>
            <a:off x="2569158" y="1743260"/>
            <a:ext cx="536660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432C8A-9DB7-906A-9468-69AED24F7E00}"/>
              </a:ext>
            </a:extLst>
          </p:cNvPr>
          <p:cNvSpPr/>
          <p:nvPr/>
        </p:nvSpPr>
        <p:spPr>
          <a:xfrm>
            <a:off x="5377432" y="950988"/>
            <a:ext cx="31239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 관계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소유하고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변수로 참조 변수가 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A {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B {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A();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57594F-F72E-9E87-97A8-656D7E58A631}"/>
              </a:ext>
            </a:extLst>
          </p:cNvPr>
          <p:cNvSpPr/>
          <p:nvPr/>
        </p:nvSpPr>
        <p:spPr>
          <a:xfrm>
            <a:off x="415633" y="959770"/>
            <a:ext cx="28438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 관계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extence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A { 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B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extence 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0A2C36-D33E-C3A8-8AC2-099842406667}"/>
              </a:ext>
            </a:extLst>
          </p:cNvPr>
          <p:cNvSpPr/>
          <p:nvPr/>
        </p:nvSpPr>
        <p:spPr>
          <a:xfrm>
            <a:off x="8718863" y="4150573"/>
            <a:ext cx="2590001" cy="100265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F17DA-FB69-EC46-1263-224126939FF0}"/>
              </a:ext>
            </a:extLst>
          </p:cNvPr>
          <p:cNvSpPr/>
          <p:nvPr/>
        </p:nvSpPr>
        <p:spPr>
          <a:xfrm>
            <a:off x="8718863" y="1285130"/>
            <a:ext cx="2590001" cy="28622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E32216-B0D9-4836-8DE8-460B2DC16E7D}"/>
              </a:ext>
            </a:extLst>
          </p:cNvPr>
          <p:cNvSpPr/>
          <p:nvPr/>
        </p:nvSpPr>
        <p:spPr>
          <a:xfrm>
            <a:off x="9547964" y="4599104"/>
            <a:ext cx="931797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40FBC5-F2E8-F83A-1E53-C80C918A3FB9}"/>
              </a:ext>
            </a:extLst>
          </p:cNvPr>
          <p:cNvSpPr/>
          <p:nvPr/>
        </p:nvSpPr>
        <p:spPr>
          <a:xfrm>
            <a:off x="9265125" y="1990587"/>
            <a:ext cx="1281952" cy="7386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class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90EC0-D786-6349-2142-E32EE78ED3D0}"/>
              </a:ext>
            </a:extLst>
          </p:cNvPr>
          <p:cNvSpPr/>
          <p:nvPr/>
        </p:nvSpPr>
        <p:spPr>
          <a:xfrm>
            <a:off x="9547964" y="2968053"/>
            <a:ext cx="1281952" cy="73866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연결선: 구부러짐 30">
            <a:extLst>
              <a:ext uri="{FF2B5EF4-FFF2-40B4-BE49-F238E27FC236}">
                <a16:creationId xmlns:a16="http://schemas.microsoft.com/office/drawing/2014/main" id="{026E3DDC-0985-30F1-95AA-13F2F7143658}"/>
              </a:ext>
            </a:extLst>
          </p:cNvPr>
          <p:cNvCxnSpPr>
            <a:cxnSpLocks/>
            <a:stCxn id="17" idx="3"/>
            <a:endCxn id="29" idx="3"/>
          </p:cNvCxnSpPr>
          <p:nvPr/>
        </p:nvCxnSpPr>
        <p:spPr>
          <a:xfrm flipH="1">
            <a:off x="10388230" y="2359919"/>
            <a:ext cx="158847" cy="1055888"/>
          </a:xfrm>
          <a:prstGeom prst="curvedConnector3">
            <a:avLst>
              <a:gd name="adj1" fmla="val -1439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D8418E-40D0-CC90-597C-1FF2BF7156E8}"/>
              </a:ext>
            </a:extLst>
          </p:cNvPr>
          <p:cNvSpPr/>
          <p:nvPr/>
        </p:nvSpPr>
        <p:spPr>
          <a:xfrm>
            <a:off x="8717477" y="1288960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08F6AB-AD30-2216-B4DB-4DB2C3DFA972}"/>
              </a:ext>
            </a:extLst>
          </p:cNvPr>
          <p:cNvSpPr/>
          <p:nvPr/>
        </p:nvSpPr>
        <p:spPr>
          <a:xfrm>
            <a:off x="8717477" y="4150572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4B1925-F2B5-8ADA-172D-BD3A90F2AE49}"/>
              </a:ext>
            </a:extLst>
          </p:cNvPr>
          <p:cNvSpPr/>
          <p:nvPr/>
        </p:nvSpPr>
        <p:spPr>
          <a:xfrm>
            <a:off x="8654003" y="1743260"/>
            <a:ext cx="536660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4F244-AEF3-605A-2B66-4653DB9DA370}"/>
              </a:ext>
            </a:extLst>
          </p:cNvPr>
          <p:cNvSpPr/>
          <p:nvPr/>
        </p:nvSpPr>
        <p:spPr>
          <a:xfrm>
            <a:off x="9639491" y="3261918"/>
            <a:ext cx="748739" cy="307777"/>
          </a:xfrm>
          <a:prstGeom prst="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연결선: 구부러짐 30">
            <a:extLst>
              <a:ext uri="{FF2B5EF4-FFF2-40B4-BE49-F238E27FC236}">
                <a16:creationId xmlns:a16="http://schemas.microsoft.com/office/drawing/2014/main" id="{88040564-624F-241E-1DAB-43B872D2DC87}"/>
              </a:ext>
            </a:extLst>
          </p:cNvPr>
          <p:cNvCxnSpPr>
            <a:cxnSpLocks/>
            <a:stCxn id="19" idx="1"/>
            <a:endCxn id="16" idx="0"/>
          </p:cNvCxnSpPr>
          <p:nvPr/>
        </p:nvCxnSpPr>
        <p:spPr>
          <a:xfrm rot="10800000" flipH="1" flipV="1">
            <a:off x="9547963" y="3337384"/>
            <a:ext cx="465899" cy="1261719"/>
          </a:xfrm>
          <a:prstGeom prst="curvedConnector4">
            <a:avLst>
              <a:gd name="adj1" fmla="val -49066"/>
              <a:gd name="adj2" fmla="val 49451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9611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55650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오버라이딩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오버라이딩이란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부모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멤버 메서드를 재정의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상속 관계에서만 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멤버 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 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정보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같아야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수정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3022244"/>
            <a:ext cx="95565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오버라이딩이란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이름의 메서드를 여러 개 정의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정보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형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달라야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반환형과는 관계가 없다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57645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47859"/>
            <a:ext cx="4794721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1000000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남은 돈은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000" dirty="0">
              <a:solidFill>
                <a:srgbClr val="CC783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저는 공부 중 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solidFill>
                <a:srgbClr val="CC783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용돈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 주세요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InheritanceEx01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5893410" y="1277327"/>
            <a:ext cx="579538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오버라이딩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오버라이딩 되었다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부인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buy(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money)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바디의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기능만 다르다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1" name="연결선: 꺾임 28">
            <a:extLst>
              <a:ext uri="{FF2B5EF4-FFF2-40B4-BE49-F238E27FC236}">
                <a16:creationId xmlns:a16="http://schemas.microsoft.com/office/drawing/2014/main" id="{5C226E35-CB1C-293C-4E8E-A4DBF7ADBE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4511615" y="1762075"/>
            <a:ext cx="1381795" cy="1600084"/>
          </a:xfrm>
          <a:prstGeom prst="bentConnector3">
            <a:avLst>
              <a:gd name="adj1" fmla="val 65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E63E6E-E2FA-0891-D1E4-B33FA327CA0A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510287" y="4569189"/>
            <a:ext cx="3358533" cy="61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14401" y="3131209"/>
            <a:ext cx="3597214" cy="46189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4401" y="1447297"/>
            <a:ext cx="4218316" cy="6321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28">
            <a:extLst>
              <a:ext uri="{FF2B5EF4-FFF2-40B4-BE49-F238E27FC236}">
                <a16:creationId xmlns:a16="http://schemas.microsoft.com/office/drawing/2014/main" id="{5C226E35-CB1C-293C-4E8E-A4DBF7ADBE3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32717" y="1762075"/>
            <a:ext cx="760693" cy="13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10" y="5095056"/>
            <a:ext cx="2066925" cy="5619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385978" y="4488679"/>
            <a:ext cx="1124309" cy="1734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구부러짐 30">
            <a:extLst>
              <a:ext uri="{FF2B5EF4-FFF2-40B4-BE49-F238E27FC236}">
                <a16:creationId xmlns:a16="http://schemas.microsoft.com/office/drawing/2014/main" id="{163E09BE-22D5-8EBF-B508-44E24F263C98}"/>
              </a:ext>
            </a:extLst>
          </p:cNvPr>
          <p:cNvCxnSpPr>
            <a:cxnSpLocks/>
            <a:stCxn id="23" idx="1"/>
            <a:endCxn id="13" idx="1"/>
          </p:cNvCxnSpPr>
          <p:nvPr/>
        </p:nvCxnSpPr>
        <p:spPr>
          <a:xfrm rot="10800000">
            <a:off x="914402" y="3362160"/>
            <a:ext cx="471577" cy="1213229"/>
          </a:xfrm>
          <a:prstGeom prst="curvedConnector3">
            <a:avLst>
              <a:gd name="adj1" fmla="val 14847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5868820" y="4246023"/>
            <a:ext cx="4180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buy(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했을 때       자식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메서드를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AB606-31A8-AC98-0ABA-A6ED7EC11B58}"/>
              </a:ext>
            </a:extLst>
          </p:cNvPr>
          <p:cNvSpPr/>
          <p:nvPr/>
        </p:nvSpPr>
        <p:spPr>
          <a:xfrm>
            <a:off x="483325" y="2370053"/>
            <a:ext cx="1719942" cy="14672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7744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super,  super(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8239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클래스 내에서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 관계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클래스 간에는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super( 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클래스의 멤버에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참조 변수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 클래스의 멤버와 자식 클래스의 멤버 명이 같을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super( 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super(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클래스의 생성자에 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사용하는 메서드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36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super,  super(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A2FA55-0255-91F0-4AF6-BBB96D0C6EBA}"/>
              </a:ext>
            </a:extLst>
          </p:cNvPr>
          <p:cNvSpPr txBox="1"/>
          <p:nvPr/>
        </p:nvSpPr>
        <p:spPr>
          <a:xfrm>
            <a:off x="415634" y="990532"/>
            <a:ext cx="4670172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ParentTwo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ParentTwo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ParentTwo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ParentTwo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}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</a:t>
            </a:r>
            <a:r>
              <a:rPr lang="en-US" altLang="ko-KR" sz="10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(String lastName) {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super.lastName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lastName;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저는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%s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씨 입니다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lastName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InheritanceEx02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childTwo2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childTwo2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587EA-FEAA-2D75-2249-C2B33B3A1EEA}"/>
              </a:ext>
            </a:extLst>
          </p:cNvPr>
          <p:cNvSpPr/>
          <p:nvPr/>
        </p:nvSpPr>
        <p:spPr>
          <a:xfrm>
            <a:off x="5438671" y="1205037"/>
            <a:ext cx="579538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부모에 직접 접근하여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lastName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값 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부모의 멤버 변수에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접근하여 값을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E410C0-5258-D40D-9EFD-C76AF5B9F01C}"/>
              </a:ext>
            </a:extLst>
          </p:cNvPr>
          <p:cNvSpPr/>
          <p:nvPr/>
        </p:nvSpPr>
        <p:spPr>
          <a:xfrm>
            <a:off x="957945" y="2712420"/>
            <a:ext cx="2316478" cy="4575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28">
            <a:extLst>
              <a:ext uri="{FF2B5EF4-FFF2-40B4-BE49-F238E27FC236}">
                <a16:creationId xmlns:a16="http://schemas.microsoft.com/office/drawing/2014/main" id="{29E554ED-81F3-C6C6-765E-D97035DE190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274423" y="1533429"/>
            <a:ext cx="2164248" cy="14077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0436AF3-15E0-105C-F0E8-ABFE3D62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71" y="4910577"/>
            <a:ext cx="1895475" cy="5429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7D9DF-A6FF-7082-8D31-15EEC118A347}"/>
              </a:ext>
            </a:extLst>
          </p:cNvPr>
          <p:cNvSpPr/>
          <p:nvPr/>
        </p:nvSpPr>
        <p:spPr>
          <a:xfrm>
            <a:off x="5438671" y="2152335"/>
            <a:ext cx="579538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부모에 생성자를 통해서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lastName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값 설정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부모의 생성자를 통해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CC185-3C5A-5D1E-A867-6045F530D9DB}"/>
              </a:ext>
            </a:extLst>
          </p:cNvPr>
          <p:cNvSpPr/>
          <p:nvPr/>
        </p:nvSpPr>
        <p:spPr>
          <a:xfrm>
            <a:off x="957945" y="3171041"/>
            <a:ext cx="2203266" cy="4575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DB9C3800-B481-BE22-5DF8-40F8E95973E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3161211" y="2480727"/>
            <a:ext cx="2277460" cy="919064"/>
          </a:xfrm>
          <a:prstGeom prst="bentConnector3">
            <a:avLst>
              <a:gd name="adj1" fmla="val 717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4267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제어자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05671" cy="267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제어자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 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제어자를 별도로 지정하지 않으면 자동으로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 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패키지가 달라도 사용가능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상속된 곳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     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단 하나만 존재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0F96077-AF2C-F752-5F68-0B2585D99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436"/>
              </p:ext>
            </p:extLst>
          </p:nvPr>
        </p:nvGraphicFramePr>
        <p:xfrm>
          <a:off x="415634" y="3890478"/>
          <a:ext cx="63369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87">
                  <a:extLst>
                    <a:ext uri="{9D8B030D-6E8A-4147-A177-3AD203B41FA5}">
                      <a16:colId xmlns:a16="http://schemas.microsoft.com/office/drawing/2014/main" val="2118221668"/>
                    </a:ext>
                  </a:extLst>
                </a:gridCol>
                <a:gridCol w="1267387">
                  <a:extLst>
                    <a:ext uri="{9D8B030D-6E8A-4147-A177-3AD203B41FA5}">
                      <a16:colId xmlns:a16="http://schemas.microsoft.com/office/drawing/2014/main" val="3045281429"/>
                    </a:ext>
                  </a:extLst>
                </a:gridCol>
                <a:gridCol w="1267387">
                  <a:extLst>
                    <a:ext uri="{9D8B030D-6E8A-4147-A177-3AD203B41FA5}">
                      <a16:colId xmlns:a16="http://schemas.microsoft.com/office/drawing/2014/main" val="265573720"/>
                    </a:ext>
                  </a:extLst>
                </a:gridCol>
                <a:gridCol w="1267387">
                  <a:extLst>
                    <a:ext uri="{9D8B030D-6E8A-4147-A177-3AD203B41FA5}">
                      <a16:colId xmlns:a16="http://schemas.microsoft.com/office/drawing/2014/main" val="2590026618"/>
                    </a:ext>
                  </a:extLst>
                </a:gridCol>
                <a:gridCol w="1267387">
                  <a:extLst>
                    <a:ext uri="{9D8B030D-6E8A-4147-A177-3AD203B41FA5}">
                      <a16:colId xmlns:a16="http://schemas.microsoft.com/office/drawing/2014/main" val="213030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제어자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패키지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07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7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92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protected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6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54137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4280E2D-8066-7F41-E9D9-0A78CB58FD11}"/>
              </a:ext>
            </a:extLst>
          </p:cNvPr>
          <p:cNvSpPr/>
          <p:nvPr/>
        </p:nvSpPr>
        <p:spPr>
          <a:xfrm>
            <a:off x="7231540" y="1475503"/>
            <a:ext cx="365760" cy="2143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허용 범위</a:t>
            </a:r>
          </a:p>
        </p:txBody>
      </p:sp>
    </p:spTree>
    <p:extLst>
      <p:ext uri="{BB962C8B-B14F-4D97-AF65-F5344CB8AC3E}">
        <p14:creationId xmlns:p14="http://schemas.microsoft.com/office/powerpoint/2010/main" val="219710171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24406</TotalTime>
  <Words>1114</Words>
  <Application>Microsoft Office PowerPoint</Application>
  <PresentationFormat>와이드스크린</PresentationFormat>
  <Paragraphs>244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958</cp:revision>
  <dcterms:created xsi:type="dcterms:W3CDTF">2019-12-23T00:32:35Z</dcterms:created>
  <dcterms:modified xsi:type="dcterms:W3CDTF">2022-10-27T12:48:34Z</dcterms:modified>
</cp:coreProperties>
</file>