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478" r:id="rId3"/>
    <p:sldId id="573" r:id="rId4"/>
    <p:sldId id="586" r:id="rId5"/>
    <p:sldId id="587" r:id="rId6"/>
    <p:sldId id="578" r:id="rId7"/>
    <p:sldId id="589" r:id="rId8"/>
    <p:sldId id="588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-guro" initials="h" lastIdx="1" clrIdx="0">
    <p:extLst>
      <p:ext uri="{19B8F6BF-5375-455C-9EA6-DF929625EA0E}">
        <p15:presenceInfo xmlns:p15="http://schemas.microsoft.com/office/powerpoint/2012/main" userId="hi-gu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E6E6"/>
    <a:srgbClr val="1282B0"/>
    <a:srgbClr val="2600B0"/>
    <a:srgbClr val="C3B171"/>
    <a:srgbClr val="7030A0"/>
    <a:srgbClr val="A7C6E5"/>
    <a:srgbClr val="FFCCCC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5" autoAdjust="0"/>
    <p:restoredTop sz="96400" autoAdjust="0"/>
  </p:normalViewPr>
  <p:slideViewPr>
    <p:cSldViewPr snapToGrid="0" showGuides="1">
      <p:cViewPr varScale="1">
        <p:scale>
          <a:sx n="114" d="100"/>
          <a:sy n="114" d="100"/>
        </p:scale>
        <p:origin x="600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F605E-4EE3-44BB-B612-5F80701AE4C5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71211-A1FF-4825-87AD-47D41544B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4447958" y="2490281"/>
            <a:ext cx="3296095" cy="1969770"/>
            <a:chOff x="4447958" y="1767838"/>
            <a:chExt cx="3296095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447958" y="1767838"/>
              <a:ext cx="3296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221121_</a:t>
              </a:r>
              <a:r>
                <a:rPr lang="ko-KR" altLang="en-US" sz="36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박준현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4653160" y="2537279"/>
              <a:ext cx="288572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Spring</a:t>
              </a:r>
              <a:endParaRPr lang="ko-KR" altLang="en-US" sz="7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"/>
    </mc:Choice>
    <mc:Fallback xmlns="">
      <p:transition spd="slow" advTm="7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0800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5" y="104581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배운 내용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0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18406" y="875239"/>
            <a:ext cx="5392190" cy="5375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연동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77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Test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821DDD-1E06-30FB-DEE7-7EBB14409045}"/>
              </a:ext>
            </a:extLst>
          </p:cNvPr>
          <p:cNvSpPr/>
          <p:nvPr/>
        </p:nvSpPr>
        <p:spPr>
          <a:xfrm>
            <a:off x="415634" y="956173"/>
            <a:ext cx="89195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 test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테스트를 하기 위해서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test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파일과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경로인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출력으로 테스트 하지 않고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assertThat( ).isEqualTo( )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테스트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@Test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어노테이션으로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하기 위한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메서드임을 명시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Run As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 Test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진행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클릭하고 테스트하면 전체 테스트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 명에 커서를 두고 테스트하면 단위 테스트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진행한다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생성하는 법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테스트할 파일을 클릭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ctrl + n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눌러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 Test Case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선택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New Junit Jupiter test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Finish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누른다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test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 하위에 테스트할 파일과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경로에 테스트파일명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Test.java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생성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50162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Test(1)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5" y="956172"/>
            <a:ext cx="5299366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secondspring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service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ko-KR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 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@SpringBootTest</a:t>
            </a:r>
          </a:p>
          <a:p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@Transactional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MemberServiceIntegrationTest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1] 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//MemberService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new MemberService(new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MemoryMemberRepository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2] -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clearStore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메서드를 사용하기 위해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MemoryMemberRepository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MemoryMemberRepository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//MemberService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new MemberService(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3]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MemoryMemberRepository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//MemberService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solidFill>
                <a:srgbClr val="FF8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//@BeforeEach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//void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beforeEach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	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MemoryMemberRepository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	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new MemberService(</a:t>
            </a:r>
            <a:r>
              <a:rPr lang="en-US" altLang="ko-KR" sz="1000" dirty="0" err="1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457200" lvl="2"/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// [</a:t>
            </a:r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방법</a:t>
            </a:r>
            <a:r>
              <a:rPr lang="en-US" altLang="ko-KR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4]</a:t>
            </a:r>
          </a:p>
          <a:p>
            <a:pPr marL="457200" lvl="2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Autowired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sz="1000" dirty="0">
              <a:solidFill>
                <a:srgbClr val="94A0A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@AfterEach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afterEach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clearStore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515C90-5FD7-5C13-9B48-EBCDAE70A91E}"/>
              </a:ext>
            </a:extLst>
          </p:cNvPr>
          <p:cNvSpPr/>
          <p:nvPr/>
        </p:nvSpPr>
        <p:spPr>
          <a:xfrm>
            <a:off x="5867400" y="2676612"/>
            <a:ext cx="6248400" cy="20774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 객체를 생성하는 방법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1]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new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사용해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2]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MemberRepository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먼저 생성한 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3]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참조 변수만 만들어 두고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테스트를 하기 전에 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(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@BeforeEach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어노테이션은 해당 메서드가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테스트 전에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되도록 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4]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MemberService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(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주입을 사용하기 위해서는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파일이 먼저 실행 되어야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</p:txBody>
      </p:sp>
      <p:cxnSp>
        <p:nvCxnSpPr>
          <p:cNvPr id="15" name="연결선: 꺾임 37">
            <a:extLst>
              <a:ext uri="{FF2B5EF4-FFF2-40B4-BE49-F238E27FC236}">
                <a16:creationId xmlns:a16="http://schemas.microsoft.com/office/drawing/2014/main" id="{B8DF918B-4EAA-D3BD-CBB4-A667B1AE4641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5630333" y="3302893"/>
            <a:ext cx="237067" cy="41246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606725-84B6-135A-A948-925A72FCED06}"/>
              </a:ext>
            </a:extLst>
          </p:cNvPr>
          <p:cNvSpPr/>
          <p:nvPr/>
        </p:nvSpPr>
        <p:spPr>
          <a:xfrm>
            <a:off x="947950" y="1758226"/>
            <a:ext cx="4682383" cy="308933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515C90-5FD7-5C13-9B48-EBCDAE70A91E}"/>
              </a:ext>
            </a:extLst>
          </p:cNvPr>
          <p:cNvSpPr/>
          <p:nvPr/>
        </p:nvSpPr>
        <p:spPr>
          <a:xfrm>
            <a:off x="5867399" y="956172"/>
            <a:ext cx="6129867" cy="152349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@SpringBootTest, @Transactional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@SpringBootTest :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하도록 해주는 어노테이션       의존성 주입은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처리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되므로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실행되어야 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@Transactional :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메서드가 종료될 때 자동으로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Rollback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되도록 하는 어노테이션 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에는 데이터가 저장되지 않도록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하기 위해 사용한다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606725-84B6-135A-A948-925A72FCED06}"/>
              </a:ext>
            </a:extLst>
          </p:cNvPr>
          <p:cNvSpPr/>
          <p:nvPr/>
        </p:nvSpPr>
        <p:spPr>
          <a:xfrm>
            <a:off x="474127" y="1304601"/>
            <a:ext cx="1047102" cy="32469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515C90-5FD7-5C13-9B48-EBCDAE70A91E}"/>
              </a:ext>
            </a:extLst>
          </p:cNvPr>
          <p:cNvSpPr/>
          <p:nvPr/>
        </p:nvSpPr>
        <p:spPr>
          <a:xfrm>
            <a:off x="5867400" y="4954083"/>
            <a:ext cx="6248400" cy="12464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Repository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단위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할 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남아있으면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제대로 안될 수 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테스트 후에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비워주는 것이 좋다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(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@AfterEach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어노테이션은 해당 메서드를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 테스트 후에 실행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되도록 해준다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)</a:t>
            </a:r>
          </a:p>
        </p:txBody>
      </p:sp>
      <p:cxnSp>
        <p:nvCxnSpPr>
          <p:cNvPr id="33" name="연결선: 꺾임 37">
            <a:extLst>
              <a:ext uri="{FF2B5EF4-FFF2-40B4-BE49-F238E27FC236}">
                <a16:creationId xmlns:a16="http://schemas.microsoft.com/office/drawing/2014/main" id="{B8DF918B-4EAA-D3BD-CBB4-A667B1AE4641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>
            <a:off x="3350029" y="5264637"/>
            <a:ext cx="2517371" cy="31269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606725-84B6-135A-A948-925A72FCED06}"/>
              </a:ext>
            </a:extLst>
          </p:cNvPr>
          <p:cNvSpPr/>
          <p:nvPr/>
        </p:nvSpPr>
        <p:spPr>
          <a:xfrm>
            <a:off x="947950" y="4937755"/>
            <a:ext cx="2402079" cy="65376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연결선: 꺾임 37">
            <a:extLst>
              <a:ext uri="{FF2B5EF4-FFF2-40B4-BE49-F238E27FC236}">
                <a16:creationId xmlns:a16="http://schemas.microsoft.com/office/drawing/2014/main" id="{B8DF918B-4EAA-D3BD-CBB4-A667B1AE4641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1521229" y="1466948"/>
            <a:ext cx="4346170" cy="250971"/>
          </a:xfrm>
          <a:prstGeom prst="bentConnector3">
            <a:avLst>
              <a:gd name="adj1" fmla="val 9578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98595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Test(2)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15634" y="956172"/>
            <a:ext cx="5378337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@Test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회원가입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"one"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saveId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findOne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solidFill>
                <a:srgbClr val="E9EBED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isEqualTo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@Test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void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중복회원확인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member1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"one"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member2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member2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"one"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saveId1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member1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saveId2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join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member2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ko-KR" altLang="en-US" sz="1000" dirty="0">
                <a:solidFill>
                  <a:srgbClr val="FF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findMember1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findOne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saveId1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findMember2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memberService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findOne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saveId2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saveId1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isNotEqualTo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saveId2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assertThat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findMember1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isEqualTo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findMember2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515C90-5FD7-5C13-9B48-EBCDAE70A91E}"/>
              </a:ext>
            </a:extLst>
          </p:cNvPr>
          <p:cNvSpPr/>
          <p:nvPr/>
        </p:nvSpPr>
        <p:spPr>
          <a:xfrm>
            <a:off x="6096000" y="1235551"/>
            <a:ext cx="5840705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@Test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어노테이션이 붙은 메서드는 메서드 명이 한글 이어도 문제가 없다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assertThat( )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메서드에 기준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정하고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isEqualTo(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메서드에 대상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결과가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참이라면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오류 없이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완료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606725-84B6-135A-A948-925A72FCED06}"/>
              </a:ext>
            </a:extLst>
          </p:cNvPr>
          <p:cNvSpPr/>
          <p:nvPr/>
        </p:nvSpPr>
        <p:spPr>
          <a:xfrm>
            <a:off x="922860" y="989486"/>
            <a:ext cx="4385740" cy="170291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B8DF918B-4EAA-D3BD-CBB4-A667B1AE4641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5308600" y="1840942"/>
            <a:ext cx="78740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606725-84B6-135A-A948-925A72FCED06}"/>
              </a:ext>
            </a:extLst>
          </p:cNvPr>
          <p:cNvSpPr/>
          <p:nvPr/>
        </p:nvSpPr>
        <p:spPr>
          <a:xfrm>
            <a:off x="922860" y="2830909"/>
            <a:ext cx="4792140" cy="259622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B8DF918B-4EAA-D3BD-CBB4-A667B1AE4641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5715000" y="1840942"/>
            <a:ext cx="381000" cy="228807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6096000" y="2887802"/>
            <a:ext cx="3098800" cy="886599"/>
            <a:chOff x="6153964" y="5394219"/>
            <a:chExt cx="3098800" cy="88659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2226" y="5394219"/>
              <a:ext cx="2962275" cy="6096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515C90-5FD7-5C13-9B48-EBCDAE70A91E}"/>
                </a:ext>
              </a:extLst>
            </p:cNvPr>
            <p:cNvSpPr/>
            <p:nvPr/>
          </p:nvSpPr>
          <p:spPr>
            <a:xfrm>
              <a:off x="6153964" y="6003819"/>
              <a:ext cx="3098800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초록색 체크가 뜬다면 </a:t>
              </a:r>
              <a:r>
                <a:rPr lang="en-US" altLang="ko-KR" sz="12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Test</a:t>
              </a:r>
              <a:r>
                <a:rPr lang="ko-KR" altLang="en-US" sz="12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성공</a:t>
              </a:r>
              <a:endPara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31889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DB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endParaRPr lang="en-US" altLang="ko-KR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2ED81C-C7D1-76C6-7E66-1B231D7EC6EA}"/>
              </a:ext>
            </a:extLst>
          </p:cNvPr>
          <p:cNvSpPr/>
          <p:nvPr/>
        </p:nvSpPr>
        <p:spPr>
          <a:xfrm>
            <a:off x="415634" y="956173"/>
            <a:ext cx="8919559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가벼운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테스트용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연동하여 연습해볼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설치 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jdbc:h2:tcp://localhost/~/test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복사하여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 넣고 연결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DB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연동하기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[build.gradle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dependencies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추가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implementation 'org.springframework.boot:spring-boot-starter-jdbc'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runtimeOnly 'com.h2database:h2’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build.gradle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우 클릭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gradle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Refresh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Gradle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실행해준다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[application.properties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내에 추가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spring.datasource.url=jdbc:h2:tcp://localhost/~/test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spring.datasource.driver-class-name=org.h2.Driver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spring.datasource.username=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687491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DB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1E561F-E302-EAB7-D704-D454B59F4B61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secondspring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reposirory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/JdbcTemplateMemberRepository.java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5633" y="1098785"/>
            <a:ext cx="6245226" cy="51761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package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himedia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secondspring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repository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ko-KR" altLang="en-US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중략 </a:t>
            </a:r>
            <a:r>
              <a:rPr lang="en-US" altLang="ko-KR" sz="1000" dirty="0">
                <a:solidFill>
                  <a:schemeClr val="accent1">
                    <a:lumMod val="40000"/>
                    <a:lumOff val="6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</a:t>
            </a:r>
          </a:p>
          <a:p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JdbcTemplateMemberRepository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implements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MemberRepository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final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</a:t>
            </a:r>
            <a:r>
              <a:rPr lang="en-US" altLang="ko-KR" sz="1000" dirty="0" err="1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Autowired</a:t>
            </a:r>
            <a:endParaRPr lang="en-US" altLang="ko-KR" sz="1000" dirty="0">
              <a:solidFill>
                <a:srgbClr val="94A0A8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JdbcTemplateMemberRepository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this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dataSource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private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RowMapper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memberRowMapper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rs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rowNum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getLong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getString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3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save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SimpleJdbcInsert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jdbcInsert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SimpleJdbcInsert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jdbcInsert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withTableName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"member"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usingGeneratedKeyColumns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"id"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parmeters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HashMap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&lt;&gt;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parmeters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"name"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3EABE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jdbcInsert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executeAndReturnKey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new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MapSqlParameterSource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parmeters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 err="1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setId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80F6A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longValue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en-US" altLang="ko-KR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D80AFF8-0F24-A360-EE65-69EEF99F0575}"/>
              </a:ext>
            </a:extLst>
          </p:cNvPr>
          <p:cNvSpPr/>
          <p:nvPr/>
        </p:nvSpPr>
        <p:spPr>
          <a:xfrm>
            <a:off x="6737145" y="1420520"/>
            <a:ext cx="5409456" cy="3336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의존성 주입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JdbcTemplate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4" name="연결선: 꺾임 37">
            <a:extLst>
              <a:ext uri="{FF2B5EF4-FFF2-40B4-BE49-F238E27FC236}">
                <a16:creationId xmlns:a16="http://schemas.microsoft.com/office/drawing/2014/main" id="{0F47A48E-4BE0-DB2D-7962-F9E3AEF79B7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4813539" y="1587329"/>
            <a:ext cx="1923606" cy="40972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701991-8DD8-F589-F1E3-4AB32552F327}"/>
              </a:ext>
            </a:extLst>
          </p:cNvPr>
          <p:cNvSpPr/>
          <p:nvPr/>
        </p:nvSpPr>
        <p:spPr>
          <a:xfrm>
            <a:off x="930578" y="1613208"/>
            <a:ext cx="3882961" cy="767683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B6CFB4-7205-02D3-AA10-5FC558808AA4}"/>
              </a:ext>
            </a:extLst>
          </p:cNvPr>
          <p:cNvSpPr/>
          <p:nvPr/>
        </p:nvSpPr>
        <p:spPr>
          <a:xfrm>
            <a:off x="6737144" y="2163859"/>
            <a:ext cx="5409456" cy="6106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사용하기 위해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RowMapper interface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람다식으로 구현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RowMapper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구현을 통해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결과를 객체에 매핑하여 반환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4" name="연결선: 꺾임 37">
            <a:extLst>
              <a:ext uri="{FF2B5EF4-FFF2-40B4-BE49-F238E27FC236}">
                <a16:creationId xmlns:a16="http://schemas.microsoft.com/office/drawing/2014/main" id="{5CF6F82A-63D0-6A01-F978-632C00475C98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4253219" y="2469167"/>
            <a:ext cx="2483925" cy="66300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740167-6E8F-CD21-A416-5A92002DBD06}"/>
              </a:ext>
            </a:extLst>
          </p:cNvPr>
          <p:cNvSpPr/>
          <p:nvPr/>
        </p:nvSpPr>
        <p:spPr>
          <a:xfrm>
            <a:off x="930579" y="2506080"/>
            <a:ext cx="3322640" cy="1252188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08E19C-F9D7-874A-1FA4-32BEEC8A2C84}"/>
              </a:ext>
            </a:extLst>
          </p:cNvPr>
          <p:cNvSpPr/>
          <p:nvPr/>
        </p:nvSpPr>
        <p:spPr>
          <a:xfrm>
            <a:off x="6737144" y="3681489"/>
            <a:ext cx="5217168" cy="93378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쿼리문 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별도의 쿼리문 없이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SimpleJdbcInser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생성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파라미터를 바인딩하여 사용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cxnSp>
        <p:nvCxnSpPr>
          <p:cNvPr id="24" name="연결선: 꺾임 37">
            <a:extLst>
              <a:ext uri="{FF2B5EF4-FFF2-40B4-BE49-F238E27FC236}">
                <a16:creationId xmlns:a16="http://schemas.microsoft.com/office/drawing/2014/main" id="{C1B49D6F-48D5-0CC1-F421-1C098C3DB63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 flipV="1">
            <a:off x="5645790" y="4148380"/>
            <a:ext cx="1091354" cy="27336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BD5ED6-37F1-30ED-CD6E-7CCD73765D5E}"/>
              </a:ext>
            </a:extLst>
          </p:cNvPr>
          <p:cNvSpPr/>
          <p:nvPr/>
        </p:nvSpPr>
        <p:spPr>
          <a:xfrm>
            <a:off x="1417139" y="4179212"/>
            <a:ext cx="4228651" cy="485067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854259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6255" y="6409113"/>
            <a:ext cx="12025745" cy="232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415634" y="112894"/>
            <a:ext cx="79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DB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75922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15634" y="1098784"/>
            <a:ext cx="5959999" cy="486287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 * from member where id=?"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memberRowMapper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4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findByName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 * from member where name=?"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memberRowMapper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F2F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3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getName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equals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79AB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 lvl="4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ofNullable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F3EC7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2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18BB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Optional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96EC3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empty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lvl="1"/>
            <a:endParaRPr lang="ko-KR" altLang="en-US" sz="1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 sz="1000" dirty="0">
                <a:solidFill>
                  <a:srgbClr val="94A0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@Override</a:t>
            </a:r>
          </a:p>
          <a:p>
            <a:pPr lvl="1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public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80F2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B166D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1DAF3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findAll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lvl="2"/>
            <a:r>
              <a:rPr lang="en-US" altLang="ko-KR" sz="1000" dirty="0">
                <a:solidFill>
                  <a:srgbClr val="C5681C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66E1F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jdbcTemplate</a:t>
            </a:r>
            <a:r>
              <a:rPr lang="en-US" altLang="ko-KR" sz="1000" dirty="0" err="1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 err="1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query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>
                <a:solidFill>
                  <a:srgbClr val="17C6A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"select * from member"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000" dirty="0">
                <a:solidFill>
                  <a:srgbClr val="E3E6E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A7EC2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memberRowMapper</a:t>
            </a:r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  <a:r>
              <a:rPr lang="en-US" altLang="ko-KR" sz="1000" dirty="0">
                <a:solidFill>
                  <a:srgbClr val="E9EBE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F4F5F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0ED607-385E-B7C8-2D08-FF505887275D}"/>
              </a:ext>
            </a:extLst>
          </p:cNvPr>
          <p:cNvSpPr/>
          <p:nvPr/>
        </p:nvSpPr>
        <p:spPr>
          <a:xfrm>
            <a:off x="415633" y="852563"/>
            <a:ext cx="4475544" cy="246221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himedia/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secondspring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reposirory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/JdbcTemplateMemberRepository.java</a:t>
            </a:r>
          </a:p>
        </p:txBody>
      </p:sp>
      <p:cxnSp>
        <p:nvCxnSpPr>
          <p:cNvPr id="10" name="연결선: 꺾임 37">
            <a:extLst>
              <a:ext uri="{FF2B5EF4-FFF2-40B4-BE49-F238E27FC236}">
                <a16:creationId xmlns:a16="http://schemas.microsoft.com/office/drawing/2014/main" id="{40F13AC3-122F-18D4-5FD2-7EEBBEF76F5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224631" y="1616002"/>
            <a:ext cx="352337" cy="776243"/>
          </a:xfrm>
          <a:prstGeom prst="bentConnector3">
            <a:avLst>
              <a:gd name="adj1" fmla="val 6190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A1E93-58C0-88F3-4592-E393B1062600}"/>
              </a:ext>
            </a:extLst>
          </p:cNvPr>
          <p:cNvSpPr/>
          <p:nvPr/>
        </p:nvSpPr>
        <p:spPr>
          <a:xfrm>
            <a:off x="1400362" y="1445149"/>
            <a:ext cx="4824269" cy="341705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457255-3056-B920-FB1A-3B65960B2CF6}"/>
              </a:ext>
            </a:extLst>
          </p:cNvPr>
          <p:cNvSpPr/>
          <p:nvPr/>
        </p:nvSpPr>
        <p:spPr>
          <a:xfrm>
            <a:off x="6576968" y="1786854"/>
            <a:ext cx="5494790" cy="121078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query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 사용법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jdbcTemplate.query(“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쿼리문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”, memberRowMapper,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바인딩할 파라미터 값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RowMapper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 값을 매핑하는 용도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바인딩할 파라미터는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쿼리문의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대응되어 들어 값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의미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연결선: 꺾임 37">
            <a:extLst>
              <a:ext uri="{FF2B5EF4-FFF2-40B4-BE49-F238E27FC236}">
                <a16:creationId xmlns:a16="http://schemas.microsoft.com/office/drawing/2014/main" id="{8AACEEC1-9D45-303E-57E3-1975D2311DF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6316910" y="2392245"/>
            <a:ext cx="260058" cy="119868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F127B6-929F-E5BD-807F-357DFA270767}"/>
              </a:ext>
            </a:extLst>
          </p:cNvPr>
          <p:cNvSpPr/>
          <p:nvPr/>
        </p:nvSpPr>
        <p:spPr>
          <a:xfrm>
            <a:off x="1400362" y="3420073"/>
            <a:ext cx="4916548" cy="341704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연결선: 꺾임 37">
            <a:extLst>
              <a:ext uri="{FF2B5EF4-FFF2-40B4-BE49-F238E27FC236}">
                <a16:creationId xmlns:a16="http://schemas.microsoft.com/office/drawing/2014/main" id="{789DE014-68A5-8E9B-399A-9E2A804377DD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5838738" y="2392245"/>
            <a:ext cx="738230" cy="3111279"/>
          </a:xfrm>
          <a:prstGeom prst="bentConnector3">
            <a:avLst>
              <a:gd name="adj1" fmla="val 8295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A8B378-839E-A534-84F8-FA54B79F776E}"/>
              </a:ext>
            </a:extLst>
          </p:cNvPr>
          <p:cNvSpPr/>
          <p:nvPr/>
        </p:nvSpPr>
        <p:spPr>
          <a:xfrm>
            <a:off x="1400362" y="5412851"/>
            <a:ext cx="4438376" cy="181346"/>
          </a:xfrm>
          <a:prstGeom prst="rect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088574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417090" y="3013501"/>
            <a:ext cx="3424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33634</TotalTime>
  <Words>1195</Words>
  <Application>Microsoft Office PowerPoint</Application>
  <PresentationFormat>와이드스크린</PresentationFormat>
  <Paragraphs>185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D2Coding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박준현</cp:lastModifiedBy>
  <cp:revision>1324</cp:revision>
  <dcterms:created xsi:type="dcterms:W3CDTF">2019-12-23T00:32:35Z</dcterms:created>
  <dcterms:modified xsi:type="dcterms:W3CDTF">2022-11-21T13:02:16Z</dcterms:modified>
</cp:coreProperties>
</file>