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62" d="100"/>
          <a:sy n="62" d="100"/>
        </p:scale>
        <p:origin x="84" y="12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1690811" y="2828835"/>
            <a:ext cx="8810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Thymeleaf </a:t>
            </a:r>
            <a:r>
              <a: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문법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 Layout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th:fragement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fragment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선언할 수 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fragment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완전한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문서가 아닌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일부분을 이루는 코드 조각이다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6092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525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 Expression : #{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 source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지정된 메시지를 가져와 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대체한다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태그의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지정된 값으로 대체하는 기능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th:utext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문자열의 내용을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escape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처리하지 않고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Expression : ${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속성 값을 문자열로 변환하여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대체한다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값에 접근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원소에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Selection Variable : *{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태그의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지정된 객체를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객체의 속성에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&lt;div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=“${member}”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&gt;&lt;p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=“*{name}”&gt;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&lt;/p&gt;&lt;/div&gt;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&lt;div&gt;&lt;p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=“${member.name}”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&gt;&lt;/p&gt;&lt;/div&gt;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3A933D52-0C39-3042-7DA9-4CFEC533BA46}"/>
              </a:ext>
            </a:extLst>
          </p:cNvPr>
          <p:cNvSpPr/>
          <p:nvPr/>
        </p:nvSpPr>
        <p:spPr>
          <a:xfrm>
            <a:off x="6224631" y="5478012"/>
            <a:ext cx="201336" cy="734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63125-93A0-47A6-C73B-9D7A86EE99BA}"/>
              </a:ext>
            </a:extLst>
          </p:cNvPr>
          <p:cNvSpPr/>
          <p:nvPr/>
        </p:nvSpPr>
        <p:spPr>
          <a:xfrm>
            <a:off x="6425967" y="5675811"/>
            <a:ext cx="133085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코드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210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528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 URL Expression : @{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th:src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등과 같이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지정되는 속성에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파라미터를 넘겨서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하거나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path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=“@{/members/member}”&gt;detail&lt;/a&gt;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=“@{/members/member(memberId=${member.id})}”&gt;detail&lt;/a&gt;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=“@{/members/{memberId}/member(memberId=${member.id})}”&gt;detail&lt;/a&gt;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Literals &amp; Operators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Literals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	: ‘one’, ‘Two~’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	: 0, 34, 3.0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	: true, false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	: null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433379-58EF-4AA0-9B25-B2CEC651DD10}"/>
              </a:ext>
            </a:extLst>
          </p:cNvPr>
          <p:cNvSpPr/>
          <p:nvPr/>
        </p:nvSpPr>
        <p:spPr>
          <a:xfrm>
            <a:off x="5469622" y="2342602"/>
            <a:ext cx="215597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상대 경로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53195C-5568-9525-A225-B9C582BA0D4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23670" y="2481102"/>
            <a:ext cx="645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C33DC-D0C2-7EB9-3761-CB9E0C3E1821}"/>
              </a:ext>
            </a:extLst>
          </p:cNvPr>
          <p:cNvSpPr/>
          <p:nvPr/>
        </p:nvSpPr>
        <p:spPr>
          <a:xfrm>
            <a:off x="7601824" y="2765654"/>
            <a:ext cx="2725024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/members/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?memberId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D595A2-4E55-C6DD-8891-40B92F838BC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955872" y="2904154"/>
            <a:ext cx="645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E1C863-567E-EB43-17BC-16CF50A80688}"/>
              </a:ext>
            </a:extLst>
          </p:cNvPr>
          <p:cNvSpPr/>
          <p:nvPr/>
        </p:nvSpPr>
        <p:spPr>
          <a:xfrm>
            <a:off x="8584734" y="3200412"/>
            <a:ext cx="2725024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/members/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/member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5533E4-676B-48E3-8B14-6D98E043E5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38782" y="3338912"/>
            <a:ext cx="645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266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operations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concatenation	: 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Literal substitutions	: |Member id is ${memberId}|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Arithmetic operations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operators 	       : +, -, *, /, %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Minus sign (unary operator)  : -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Boolean operations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operators		: and, or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Boolean negation (unary operator)	: !, not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Comparisons and equality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Comparators		: &gt;, &lt;, &gt;=, &lt;= 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Equality operators	: ==, != 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Conditional operators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If-then	: (if) ? (then)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If-then-else	: (if) ? (then) : (else)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Default	: (value) ?: (</a:t>
            </a:r>
            <a:r>
              <a:rPr lang="en-US" altLang="ko-KR" sz="1400" i="0" dirty="0" err="1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defaultvalue</a:t>
            </a: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545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97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Attribute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설정하기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th:attr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attribute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설정되어 있는 속성이 있어도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th:attr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지정된 속성이 적용된다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action=“subscribe.html” th:attr=“action=@{/change}”&gt;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속성과 일대일 대응 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 있기 때문에 잘 사용하지는 않음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(ex- th:action)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th:each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&lt;tr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th:each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=“member: ${members}&gt;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=“${member.id}&gt;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=“${member.name}&gt;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&lt;/tr&gt;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B676FF-C1B7-0306-EE98-6361520568BE}"/>
              </a:ext>
            </a:extLst>
          </p:cNvPr>
          <p:cNvSpPr/>
          <p:nvPr/>
        </p:nvSpPr>
        <p:spPr>
          <a:xfrm>
            <a:off x="6205057" y="2336346"/>
            <a:ext cx="2725024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action=“/change”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F1767C-1DBF-746D-C371-2C13993A9A3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917035" y="2474846"/>
            <a:ext cx="288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0871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92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Conditional Evaluation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조건이 맞는 경우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보여주거나 감출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th:unless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if-else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th:if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th:unless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조건식은 동일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&lt;li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=“${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member.getName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().equals(‘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’)}”&gt;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Removing Template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th:remove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processing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태그를 삭제하고 싶을 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th:remove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 값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선언된 태그와 그 자식 태그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삭제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선언된 태그는 그대로 두고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태그들만 삭제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선언된 태그만 삭제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자식 태그는 그대로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all-but-first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자식 태그는 그대로 두고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자식 태그들 삭제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 것도 삭제하지 않음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조건식으로 삭제할지 말지 결정할 때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B429A8-3C6D-C668-02CD-EAA0346DECF5}"/>
              </a:ext>
            </a:extLst>
          </p:cNvPr>
          <p:cNvSpPr/>
          <p:nvPr/>
        </p:nvSpPr>
        <p:spPr>
          <a:xfrm>
            <a:off x="5970164" y="2339214"/>
            <a:ext cx="3475839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 출력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ACE006-ECAF-E1BC-4D93-7AE14695C14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82143" y="2477714"/>
            <a:ext cx="2880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2561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2"/>
            <a:ext cx="8946480" cy="362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Variables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th:with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변수를 선언하여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변수는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태그 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태그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변수를 두 번째 변수에서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&lt;div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th:with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firstMember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=${members[0]},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secondMember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=${members[1]}”&gt; ...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9600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Comments and Blocks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&lt;!– &amp;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일반적인 주석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브라우저와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thymeleaf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무시됨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&lt;!- /* &amp; */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브라우저에서 직접 열면 보이지만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thymeleaf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처리 중일 때는 보이지 않도록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&lt;!- /*/ &amp; /*/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반대로 브라우저에서 직접 열면 안보이지만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thymeleaf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처리 중일 때는 보이도록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th:block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속성을 지정할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tag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적당하지 않은 경우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사용하는 태그이다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 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th:each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=“item: ${items}”&gt;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&lt;tr&gt; </a:t>
            </a:r>
          </a:p>
          <a:p>
            <a:pPr lvl="2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=“${item.id}”&gt;&lt;/td&gt;</a:t>
            </a:r>
          </a:p>
          <a:p>
            <a:pPr lvl="2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=“${item.name}”&gt;&lt;/td&gt;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&lt;/tr&gt;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&lt;tr&gt;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      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=“${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item.price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}”&gt;&lt;/td&gt;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&lt;/tr&gt;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66685822-6A78-68AB-A680-3B5F5F026D0A}"/>
              </a:ext>
            </a:extLst>
          </p:cNvPr>
          <p:cNvSpPr/>
          <p:nvPr/>
        </p:nvSpPr>
        <p:spPr>
          <a:xfrm>
            <a:off x="4630722" y="3363986"/>
            <a:ext cx="201336" cy="179524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67C5D-5EA7-6066-B314-E856E7799572}"/>
              </a:ext>
            </a:extLst>
          </p:cNvPr>
          <p:cNvSpPr/>
          <p:nvPr/>
        </p:nvSpPr>
        <p:spPr>
          <a:xfrm>
            <a:off x="4832057" y="4123107"/>
            <a:ext cx="3783435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th:block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행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84038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64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Form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스프링과 함께 사용할 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데이터를 주고 받을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command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이용한다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전형적인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속성은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객체지정은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대비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hidden field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넣어주는 작업이 수행되도록 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지정한 이름만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="#"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="@{/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seedstartermng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}"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="${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seedStarter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}"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th:field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필드들을 매핑해주는 역할을 한다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설정해준 값으로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설정한 객체와 매칭한다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 type=“text”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th:field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=“*{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}”&gt;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 type=“text”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name=“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th:value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C53C4-6CED-D1CA-3E36-B1549A5411CA}"/>
              </a:ext>
            </a:extLst>
          </p:cNvPr>
          <p:cNvSpPr/>
          <p:nvPr/>
        </p:nvSpPr>
        <p:spPr>
          <a:xfrm>
            <a:off x="4738583" y="4893173"/>
            <a:ext cx="3209985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name,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매핑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33C845-22A8-C302-CE5A-B2049840C5AF}"/>
              </a:ext>
            </a:extLst>
          </p:cNvPr>
          <p:cNvSpPr/>
          <p:nvPr/>
        </p:nvSpPr>
        <p:spPr>
          <a:xfrm>
            <a:off x="2399251" y="4840448"/>
            <a:ext cx="1879134" cy="276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A12566-A10F-017D-C308-23D7444AC7D3}"/>
              </a:ext>
            </a:extLst>
          </p:cNvPr>
          <p:cNvSpPr/>
          <p:nvPr/>
        </p:nvSpPr>
        <p:spPr>
          <a:xfrm>
            <a:off x="2340527" y="5257557"/>
            <a:ext cx="4681057" cy="276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D425B89-ABAE-2110-48BF-DED0EF3F95F6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278385" y="4978866"/>
            <a:ext cx="402671" cy="2786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317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34347</TotalTime>
  <Words>620</Words>
  <Application>Microsoft Office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1393</cp:revision>
  <dcterms:created xsi:type="dcterms:W3CDTF">2019-12-23T00:32:35Z</dcterms:created>
  <dcterms:modified xsi:type="dcterms:W3CDTF">2022-12-06T06:03:11Z</dcterms:modified>
</cp:coreProperties>
</file>