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5" r:id="rId3"/>
    <p:sldId id="418" r:id="rId4"/>
    <p:sldId id="419" r:id="rId5"/>
    <p:sldId id="420" r:id="rId6"/>
    <p:sldId id="421" r:id="rId7"/>
    <p:sldId id="422" r:id="rId8"/>
    <p:sldId id="424" r:id="rId9"/>
    <p:sldId id="423" r:id="rId10"/>
    <p:sldId id="382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325961" y="2490281"/>
            <a:ext cx="5540106" cy="1969770"/>
            <a:chOff x="3325961" y="1767838"/>
            <a:chExt cx="5540106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2022-08-12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325961" y="2537279"/>
              <a:ext cx="55401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Worker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374284"/>
            <a:ext cx="10931237" cy="8697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워커 태스크를 사용하기 위해서는 일반 브라우저로 열면 안되고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 서버를 사용하여 열어야 하는 것을 몰라 많이 헤맸다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Worker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1B58B1-2E9C-BF53-866C-457BC49AF654}"/>
              </a:ext>
            </a:extLst>
          </p:cNvPr>
          <p:cNvSpPr txBox="1"/>
          <p:nvPr/>
        </p:nvSpPr>
        <p:spPr>
          <a:xfrm>
            <a:off x="332506" y="1233815"/>
            <a:ext cx="10931237" cy="43903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 Worker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자바 스크립트는 싱글 쓰레드로 동작하지만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Web Worker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멀티 쓰레드로 동작할 수 있다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싱글 쓰레드는 연산량이 많으면 그 작업이 끝나야 다른 작업을 수행할 수 있는 단점이 있기 때문이다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멀티 쓰레드로 연산량이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작업을 맡기고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쓰레드에서 다른 작업을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워커 사용하는 방법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 worker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외부 자바스크립트 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 worker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HTML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 worker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불러올 객체를 생성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 worker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객체와 연결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정보를 주고 받음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>
              <a:lnSpc>
                <a:spcPct val="150000"/>
              </a:lnSpc>
            </a:pPr>
            <a:b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워커 태스크 종료 방법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close() :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워커 객체가 워커 태스크를 강제 종료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워커 태스크 스스로 종료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terminate()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즉시 워커 태스크의 실행을 종료 시킴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50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더하기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829696" cy="267765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 &lt;title&gt;1~10</a:t>
            </a:r>
            <a:r>
              <a:rPr lang="ko-KR" altLang="en-US" sz="1200" dirty="0"/>
              <a:t>까지 더하는 워크 태스크 만들기</a:t>
            </a:r>
            <a:r>
              <a:rPr lang="en-US" altLang="ko-KR" sz="1200" dirty="0"/>
              <a:t>&lt;/title&gt; 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&lt;h3&gt;1~10</a:t>
            </a:r>
            <a:r>
              <a:rPr lang="ko-KR" altLang="en-US" sz="1200" dirty="0"/>
              <a:t>까지 더하는 워크 태스크 만들기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&lt;div&gt;1</a:t>
            </a:r>
            <a:r>
              <a:rPr lang="ko-KR" altLang="en-US" sz="1200" dirty="0"/>
              <a:t>에서 </a:t>
            </a:r>
            <a:r>
              <a:rPr lang="en-US" altLang="ko-KR" sz="1200" dirty="0"/>
              <a:t>10</a:t>
            </a:r>
            <a:r>
              <a:rPr lang="ko-KR" altLang="en-US" sz="1200" dirty="0"/>
              <a:t>까지의 합은 </a:t>
            </a:r>
            <a:r>
              <a:rPr lang="en-US" altLang="ko-KR" sz="1200" dirty="0"/>
              <a:t>&lt;span id="sum"&gt;&lt;/span&gt;&lt;/div&gt;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addWorker = new Worker("addlto10.js");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addWorker.onmessage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("sum").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e.data;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2078" y="2221606"/>
            <a:ext cx="3984613" cy="7543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4696691" y="1855945"/>
            <a:ext cx="730783" cy="74283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27474" y="1325030"/>
            <a:ext cx="6383526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addWorker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생성하고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add1to10.js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워커 태스크로 지정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워커 태스크로 부터 값을 받아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전달하고 함수를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전달받은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(e.data)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곳에 출력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174" y="4530905"/>
            <a:ext cx="3286125" cy="12573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32506" y="3883912"/>
            <a:ext cx="1787237" cy="1015663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nn-NO" altLang="ko-KR" sz="1200" dirty="0"/>
              <a:t>var sum = 0; </a:t>
            </a:r>
          </a:p>
          <a:p>
            <a:r>
              <a:rPr lang="nn-NO" altLang="ko-KR" sz="1200" dirty="0"/>
              <a:t>for(var i=1; i&lt;=10; i++){</a:t>
            </a:r>
          </a:p>
          <a:p>
            <a:r>
              <a:rPr lang="nn-NO" altLang="ko-KR" sz="1200" dirty="0"/>
              <a:t>    sum = sum+i;</a:t>
            </a:r>
          </a:p>
          <a:p>
            <a:r>
              <a:rPr lang="nn-NO" altLang="ko-KR" sz="1200" dirty="0"/>
              <a:t>}</a:t>
            </a:r>
          </a:p>
          <a:p>
            <a:r>
              <a:rPr lang="nn-NO" altLang="ko-KR" sz="1200" dirty="0"/>
              <a:t>postMessage(sum);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32506" y="3888077"/>
            <a:ext cx="1787237" cy="10114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2119743" y="3569785"/>
            <a:ext cx="3892173" cy="8240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11916" y="3221260"/>
            <a:ext cx="5214642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더하여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전달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14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19622" y="4929655"/>
            <a:ext cx="2859873" cy="138499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onmessage = function(e) {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sum = 0;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from 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e.data.from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to 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(e.data.to);</a:t>
            </a:r>
          </a:p>
          <a:p>
            <a:r>
              <a:rPr lang="en-US" altLang="ko-KR" sz="1200" dirty="0"/>
              <a:t>    for 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=from;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&lt;=to;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 sum 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    postMessage(sum);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519623" y="4933587"/>
            <a:ext cx="2859872" cy="13810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모두 더하기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818910" cy="3970318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시작과 끝 숫자를 받아 합을 구하는 워크 태스크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&lt;body&gt;&lt;h3&gt;</a:t>
            </a:r>
            <a:r>
              <a:rPr lang="ko-KR" altLang="en-US" sz="1200" dirty="0"/>
              <a:t>시작과 끝 숫자를 받아 합을 구하는 워크 태스크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&lt;input type="text" id="from" size="10"&gt; ~</a:t>
            </a:r>
          </a:p>
          <a:p>
            <a:r>
              <a:rPr lang="en-US" altLang="ko-KR" sz="1200" dirty="0"/>
              <a:t>    &lt;input type="text" id="to" size="10"&gt; = </a:t>
            </a:r>
          </a:p>
          <a:p>
            <a:r>
              <a:rPr lang="en-US" altLang="ko-KR" sz="1200" dirty="0"/>
              <a:t>    &lt;input type="text" id="sum" size="10"&gt; = </a:t>
            </a:r>
          </a:p>
          <a:p>
            <a:r>
              <a:rPr lang="en-US" altLang="ko-KR" sz="1200" dirty="0"/>
              <a:t>    &lt;button id="add"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="send()"&gt;add&lt;/button&gt;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addWorker = new Worker("add.js")</a:t>
            </a:r>
          </a:p>
          <a:p>
            <a:r>
              <a:rPr lang="en-US" altLang="ko-KR" sz="1200" dirty="0"/>
              <a:t>        function send()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parameters = {</a:t>
            </a:r>
          </a:p>
          <a:p>
            <a:r>
              <a:rPr lang="en-US" altLang="ko-KR" sz="1200" dirty="0"/>
              <a:t>                from :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("from").value,</a:t>
            </a:r>
          </a:p>
          <a:p>
            <a:r>
              <a:rPr lang="en-US" altLang="ko-KR" sz="1200" dirty="0"/>
              <a:t>                to :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("to").value</a:t>
            </a:r>
          </a:p>
          <a:p>
            <a:r>
              <a:rPr lang="en-US" altLang="ko-KR" sz="1200" dirty="0"/>
              <a:t>            };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addWorker.postMessage</a:t>
            </a:r>
            <a:r>
              <a:rPr lang="en-US" altLang="ko-KR" sz="1200" dirty="0"/>
              <a:t>(parameters);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addWorker.onmessage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("sum").value = e.data;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4379495" y="3759078"/>
            <a:ext cx="2108806" cy="18650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488301" y="3066580"/>
            <a:ext cx="5214642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전달받은 값을 매개변수로 함수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해당되는 값을 정수형으로 변환하여 다시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까지의 정수를 모두 더함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전달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68" y="4854953"/>
            <a:ext cx="4724400" cy="9906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69391" y="2394671"/>
            <a:ext cx="3710104" cy="198613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379495" y="1821392"/>
            <a:ext cx="2122652" cy="156634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502147" y="967312"/>
            <a:ext cx="5214642" cy="17081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 태스크를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실행되는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send(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형태로 객체에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정보를 담은 객체를 워크 태스크로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전달 받고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곳의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8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100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보내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736797" cy="360098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워커 태스크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startWorkTask() {</a:t>
            </a:r>
          </a:p>
          <a:p>
            <a:r>
              <a:rPr lang="en-US" altLang="ko-KR" sz="1200" dirty="0"/>
              <a:t>            w = new Worker("increment.js");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w.postMessage</a:t>
            </a:r>
            <a:r>
              <a:rPr lang="en-US" altLang="ko-KR" sz="1200" dirty="0"/>
              <a:t>("100"); 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w.onmessage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 = e.data;</a:t>
            </a:r>
          </a:p>
          <a:p>
            <a:r>
              <a:rPr lang="en-US" altLang="ko-KR" sz="1200" dirty="0"/>
              <a:t>                alert(m);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="startWorkTask()"&gt;</a:t>
            </a:r>
          </a:p>
          <a:p>
            <a:r>
              <a:rPr lang="en-US" altLang="ko-KR" sz="1200" dirty="0"/>
              <a:t>    &lt;h3&gt;100</a:t>
            </a:r>
            <a:r>
              <a:rPr lang="ko-KR" altLang="en-US" sz="1200" dirty="0"/>
              <a:t>을 보내고 워커 태스크에 더하기 </a:t>
            </a:r>
            <a:r>
              <a:rPr lang="en-US" altLang="ko-KR" sz="1200" dirty="0"/>
              <a:t>1</a:t>
            </a:r>
            <a:r>
              <a:rPr lang="ko-KR" altLang="en-US" sz="1200" dirty="0"/>
              <a:t>을 시키는 예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72266" y="1846436"/>
            <a:ext cx="2520114" cy="149032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3192380" y="1835294"/>
            <a:ext cx="2496401" cy="75630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88781" y="1142796"/>
            <a:ext cx="6169074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로드 되면 실행되는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startWorkTask(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워커 태스크를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워커 태스크에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전달 받으면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값을 저장한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506" y="4687408"/>
            <a:ext cx="2067122" cy="1029967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onmessage = function(e) {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 = e.data;</a:t>
            </a:r>
          </a:p>
          <a:p>
            <a:r>
              <a:rPr lang="en-US" altLang="ko-KR" sz="1200" dirty="0"/>
              <a:t>    m++;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this.postMessage</a:t>
            </a:r>
            <a:r>
              <a:rPr lang="en-US" altLang="ko-KR" sz="1200" dirty="0"/>
              <a:t>(m);</a:t>
            </a:r>
          </a:p>
          <a:p>
            <a:r>
              <a:rPr lang="en-US" altLang="ko-KR" sz="12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81" y="4125668"/>
            <a:ext cx="4724400" cy="1457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32506" y="4698550"/>
            <a:ext cx="2067122" cy="10188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2399628" y="3326730"/>
            <a:ext cx="3289153" cy="1881233"/>
          </a:xfrm>
          <a:prstGeom prst="bentConnector3">
            <a:avLst>
              <a:gd name="adj1" fmla="val 85604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88781" y="3111203"/>
            <a:ext cx="4128987" cy="4310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전달 받으면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다시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80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곱하기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225791" cy="5262979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워커 태스크 생성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Mworker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        function startWorkTask() { </a:t>
            </a:r>
            <a:r>
              <a:rPr lang="en-US" altLang="ko-KR" sz="1200" dirty="0" err="1"/>
              <a:t>Mworker</a:t>
            </a:r>
            <a:r>
              <a:rPr lang="en-US" altLang="ko-KR" sz="1200" dirty="0"/>
              <a:t> = new Worker("calcmultiple.js"); }</a:t>
            </a:r>
          </a:p>
          <a:p>
            <a:r>
              <a:rPr lang="en-US" altLang="ko-KR" sz="1200" dirty="0"/>
              <a:t>        function calculate() {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Mworker</a:t>
            </a:r>
            <a:r>
              <a:rPr lang="en-US" altLang="ko-KR" sz="1200" dirty="0"/>
              <a:t> == null)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/>
              <a:t>워커 태스크가 만들어지지 않음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    return;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parameters = {</a:t>
            </a:r>
          </a:p>
          <a:p>
            <a:r>
              <a:rPr lang="en-US" altLang="ko-KR" sz="1200" dirty="0"/>
              <a:t>                op1 :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("op1").value,</a:t>
            </a:r>
          </a:p>
          <a:p>
            <a:r>
              <a:rPr lang="en-US" altLang="ko-KR" sz="1200" dirty="0"/>
              <a:t>                op2 :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("op2").value</a:t>
            </a:r>
          </a:p>
          <a:p>
            <a:r>
              <a:rPr lang="en-US" altLang="ko-KR" sz="1200" dirty="0"/>
              <a:t>            };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Mworker.postMessage</a:t>
            </a:r>
            <a:r>
              <a:rPr lang="en-US" altLang="ko-KR" sz="1200" dirty="0"/>
              <a:t>(parameters);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Mworker.onmessage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("result").value = e.data;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="startWorkTask()"&gt; &lt;h3&gt;</a:t>
            </a:r>
            <a:r>
              <a:rPr lang="ko-KR" altLang="en-US" sz="1200" dirty="0"/>
              <a:t>곱셈 하기</a:t>
            </a:r>
            <a:r>
              <a:rPr lang="en-US" altLang="ko-KR" sz="1200" dirty="0"/>
              <a:t>&lt;/h3&gt; &lt;form&gt;</a:t>
            </a:r>
          </a:p>
          <a:p>
            <a:r>
              <a:rPr lang="en-US" altLang="ko-KR" sz="1200" dirty="0"/>
              <a:t>        &lt;input type="number" id="op1" value="0"&gt; x</a:t>
            </a:r>
          </a:p>
          <a:p>
            <a:r>
              <a:rPr lang="en-US" altLang="ko-KR" sz="1200" dirty="0"/>
              <a:t>        &lt;input type="number" id="op2" value="0"&gt;</a:t>
            </a:r>
          </a:p>
          <a:p>
            <a:r>
              <a:rPr lang="en-US" altLang="ko-KR" sz="1200" dirty="0"/>
              <a:t>        &lt;input type="button"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="calculate()" value="</a:t>
            </a:r>
            <a:r>
              <a:rPr lang="ko-KR" altLang="en-US" sz="1200" dirty="0"/>
              <a:t>곱하기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&lt;input type="text" id="result" value="0"&gt;</a:t>
            </a:r>
          </a:p>
          <a:p>
            <a:r>
              <a:rPr lang="en-US" altLang="ko-KR" sz="1200" dirty="0"/>
              <a:t>    &lt;/form&gt;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1200" y="1843315"/>
            <a:ext cx="3947886" cy="25690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659086" y="3127829"/>
            <a:ext cx="1114102" cy="31126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73188" y="2585009"/>
            <a:ext cx="5214642" cy="17081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실행되는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calculate(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발생할지 모르는 오류를 대비한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작성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형태로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객체로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객체에 저장된 값을 워커 태스크로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전달 받으면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188" y="1067248"/>
            <a:ext cx="2069871" cy="1200329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da-DK" altLang="ko-KR" sz="1200" dirty="0"/>
              <a:t>onmessage = function(e) {</a:t>
            </a:r>
          </a:p>
          <a:p>
            <a:r>
              <a:rPr lang="da-DK" altLang="ko-KR" sz="1200" dirty="0"/>
              <a:t>    var op1 = e.data.op1;</a:t>
            </a:r>
          </a:p>
          <a:p>
            <a:r>
              <a:rPr lang="da-DK" altLang="ko-KR" sz="1200" dirty="0"/>
              <a:t>    var op2 = e.data.op2;</a:t>
            </a:r>
          </a:p>
          <a:p>
            <a:r>
              <a:rPr lang="da-DK" altLang="ko-KR" sz="1200" dirty="0"/>
              <a:t>    result = op1*op2;</a:t>
            </a:r>
          </a:p>
          <a:p>
            <a:r>
              <a:rPr lang="da-DK" altLang="ko-KR" sz="1200" dirty="0"/>
              <a:t>    postMessage(result);</a:t>
            </a:r>
          </a:p>
          <a:p>
            <a:r>
              <a:rPr lang="da-DK" altLang="ko-KR" sz="12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88" y="4715698"/>
            <a:ext cx="5214642" cy="12668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773188" y="1067248"/>
            <a:ext cx="2069871" cy="12003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843059" y="1662865"/>
            <a:ext cx="214889" cy="454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057948" y="1131950"/>
            <a:ext cx="3756681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곳의 값을 다시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곱을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값을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93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학점 메기기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802285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ko-KR" altLang="en-US" sz="1200" dirty="0"/>
              <a:t>생략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warker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        function startWorkTask() {</a:t>
            </a:r>
          </a:p>
          <a:p>
            <a:r>
              <a:rPr lang="en-US" altLang="ko-KR" sz="1200" dirty="0"/>
              <a:t>            worker = new Worker("05_decideGrade.js");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calculate()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score = prompt("</a:t>
            </a:r>
            <a:r>
              <a:rPr lang="ko-KR" altLang="en-US" sz="1200" dirty="0"/>
              <a:t>점수를 숫자로 입력하세요</a:t>
            </a:r>
            <a:r>
              <a:rPr lang="en-US" altLang="ko-KR" sz="1200" dirty="0"/>
              <a:t>", "");</a:t>
            </a:r>
          </a:p>
          <a:p>
            <a:r>
              <a:rPr lang="en-US" altLang="ko-KR" sz="1200" dirty="0"/>
              <a:t>            if(score == null || </a:t>
            </a:r>
            <a:r>
              <a:rPr lang="en-US" altLang="ko-KR" sz="1200" dirty="0" err="1"/>
              <a:t>isNaN</a:t>
            </a:r>
            <a:r>
              <a:rPr lang="en-US" altLang="ko-KR" sz="1200" dirty="0"/>
              <a:t>(score) == true)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/>
              <a:t>숫자로 입력하세요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    return;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if(worker == null) { alert("</a:t>
            </a:r>
            <a:r>
              <a:rPr lang="ko-KR" altLang="en-US" sz="1200" dirty="0"/>
              <a:t>워커 태스크가 만들어 지지 않음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    return;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(score) &gt; 100 ||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(score) &lt; 0) {  alert("0~100 </a:t>
            </a:r>
            <a:r>
              <a:rPr lang="ko-KR" altLang="en-US" sz="1200" dirty="0"/>
              <a:t>사이가 아님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    return;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var msgArea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("msg");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msgArea.innerHTML</a:t>
            </a:r>
            <a:r>
              <a:rPr lang="en-US" altLang="ko-KR" sz="1200" dirty="0"/>
              <a:t> += score;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worker.postMessage</a:t>
            </a:r>
            <a:r>
              <a:rPr lang="en-US" altLang="ko-KR" sz="1200" dirty="0"/>
              <a:t>(score);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worker.onmessage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msgArea.innerHTML</a:t>
            </a:r>
            <a:r>
              <a:rPr lang="en-US" altLang="ko-KR" sz="1200" dirty="0"/>
              <a:t> += "=" + e.data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    &lt;/script&gt;&lt;/head&gt;</a:t>
            </a:r>
          </a:p>
          <a:p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= "startWorkTask()"&gt;   &lt;h3&gt;</a:t>
            </a:r>
            <a:r>
              <a:rPr lang="ko-KR" altLang="en-US" sz="1200" dirty="0"/>
              <a:t>학점 출력하기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="calculate()"&gt;</a:t>
            </a:r>
            <a:r>
              <a:rPr lang="ko-KR" altLang="en-US" sz="1200" dirty="0"/>
              <a:t>점수 입력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"&gt;&lt;/div&gt;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8780" y="3291432"/>
            <a:ext cx="2069871" cy="3046988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onmessage = function(e) {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result = "A";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rate = </a:t>
            </a:r>
            <a:r>
              <a:rPr lang="en-US" altLang="ko-KR" sz="1200" dirty="0" err="1"/>
              <a:t>e.data</a:t>
            </a:r>
            <a:r>
              <a:rPr lang="en-US" altLang="ko-KR" sz="1200" dirty="0"/>
              <a:t>/10;</a:t>
            </a:r>
          </a:p>
          <a:p>
            <a:r>
              <a:rPr lang="en-US" altLang="ko-KR" sz="1200" dirty="0"/>
              <a:t>    rate 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(rate);</a:t>
            </a:r>
          </a:p>
          <a:p>
            <a:r>
              <a:rPr lang="en-US" altLang="ko-KR" sz="1200" dirty="0"/>
              <a:t>    switch(rate) {</a:t>
            </a:r>
          </a:p>
          <a:p>
            <a:r>
              <a:rPr lang="en-US" altLang="ko-KR" sz="1200" dirty="0"/>
              <a:t>        case 10 : result = "A"; </a:t>
            </a:r>
          </a:p>
          <a:p>
            <a:r>
              <a:rPr lang="en-US" altLang="ko-KR" sz="1200" dirty="0"/>
              <a:t>        case 9 : result = "A"; </a:t>
            </a:r>
          </a:p>
          <a:p>
            <a:r>
              <a:rPr lang="en-US" altLang="ko-KR" sz="1200" dirty="0"/>
              <a:t>        break;</a:t>
            </a:r>
          </a:p>
          <a:p>
            <a:r>
              <a:rPr lang="en-US" altLang="ko-KR" sz="1200" dirty="0"/>
              <a:t>        case 8 : result = "B"; </a:t>
            </a:r>
          </a:p>
          <a:p>
            <a:r>
              <a:rPr lang="en-US" altLang="ko-KR" sz="1200" dirty="0"/>
              <a:t>        break;</a:t>
            </a:r>
          </a:p>
          <a:p>
            <a:r>
              <a:rPr lang="en-US" altLang="ko-KR" sz="1200" dirty="0"/>
              <a:t>        case 7 : result = "C"; </a:t>
            </a:r>
          </a:p>
          <a:p>
            <a:r>
              <a:rPr lang="en-US" altLang="ko-KR" sz="1200" dirty="0"/>
              <a:t>        break;</a:t>
            </a:r>
          </a:p>
          <a:p>
            <a:r>
              <a:rPr lang="en-US" altLang="ko-KR" sz="1200" dirty="0"/>
              <a:t>        case 6 : result = "D"; </a:t>
            </a:r>
          </a:p>
          <a:p>
            <a:r>
              <a:rPr lang="en-US" altLang="ko-KR" sz="1200" dirty="0"/>
              <a:t>        break;</a:t>
            </a:r>
          </a:p>
          <a:p>
            <a:r>
              <a:rPr lang="en-US" altLang="ko-KR" sz="1200" dirty="0"/>
              <a:t>        default : result = "F";</a:t>
            </a:r>
          </a:p>
          <a:p>
            <a:r>
              <a:rPr lang="en-US" altLang="ko-KR" sz="1200" dirty="0"/>
              <a:t>    } postMessage(result)}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2287" y="2007038"/>
            <a:ext cx="5383714" cy="35047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096001" y="2041074"/>
            <a:ext cx="252779" cy="171834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48780" y="884635"/>
            <a:ext cx="5510712" cy="23128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점수입력 버튼이 클릭되면 실행되는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calculate(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점수가 없거나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문자가 입력되면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워커 태스크가 없으면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alert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정수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미만 이거나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msgArea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score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전달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받은 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msgArea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추가하여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6F7BB-7F09-5D9F-4E50-C7E623689A9A}"/>
              </a:ext>
            </a:extLst>
          </p:cNvPr>
          <p:cNvSpPr txBox="1"/>
          <p:nvPr/>
        </p:nvSpPr>
        <p:spPr>
          <a:xfrm>
            <a:off x="8519164" y="4304818"/>
            <a:ext cx="3557449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나눠 정수로 변환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각 점수에 해당된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학점을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전달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42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학점 메기기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1" y="1434515"/>
            <a:ext cx="4476750" cy="13525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992754" y="2800068"/>
            <a:ext cx="1799023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글자를 입력할 경우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0" y="3635538"/>
            <a:ext cx="4476750" cy="13525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1575871" y="5002822"/>
            <a:ext cx="2632788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수를 입력할 경우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259" y="2261307"/>
            <a:ext cx="4476750" cy="16859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913418" y="3949014"/>
            <a:ext cx="4078432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0~100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범위의 점수를 입력할 경우 학점을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1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카운트 만들기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9" y="884635"/>
            <a:ext cx="4696692" cy="360098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ko-KR" altLang="en-US" sz="1200" dirty="0"/>
              <a:t>생략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타이머를 가진 웹 워커 만들기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&lt;div&gt;&lt;span id="timer"&gt;</a:t>
            </a:r>
            <a:r>
              <a:rPr lang="ko-KR" altLang="en-US" sz="1200" dirty="0"/>
              <a:t>타이머 카운트</a:t>
            </a:r>
            <a:r>
              <a:rPr lang="en-US" altLang="ko-KR" sz="1200" dirty="0"/>
              <a:t>&lt;/span&gt;&lt;/div&gt;</a:t>
            </a:r>
          </a:p>
          <a:p>
            <a:r>
              <a:rPr lang="en-US" altLang="ko-KR" sz="1200" dirty="0"/>
              <a:t>    &lt;button id="start"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="start()"&gt;start&lt;/button&gt;</a:t>
            </a:r>
          </a:p>
          <a:p>
            <a:r>
              <a:rPr lang="en-US" altLang="ko-KR" sz="1200" dirty="0"/>
              <a:t>    &lt;button id="stop"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="stop()"&gt;stop&lt;/button&gt;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addWorker = new Worker("timer.js");</a:t>
            </a:r>
          </a:p>
          <a:p>
            <a:r>
              <a:rPr lang="en-US" altLang="ko-KR" sz="1200" dirty="0"/>
              <a:t>        function start()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addWorker.postMessage</a:t>
            </a:r>
            <a:r>
              <a:rPr lang="en-US" altLang="ko-KR" sz="1200" dirty="0"/>
              <a:t>("start");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stop()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addWorker.postMessage</a:t>
            </a:r>
            <a:r>
              <a:rPr lang="en-US" altLang="ko-KR" sz="1200" dirty="0"/>
              <a:t>("stop");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addWorker.onmessage</a:t>
            </a:r>
            <a:r>
              <a:rPr lang="en-US" altLang="ko-KR" sz="1200" dirty="0"/>
              <a:t> = function(e)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("timer").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e.data;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4829694" y="1579291"/>
            <a:ext cx="1153463" cy="155430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983157" y="907600"/>
            <a:ext cx="5214642" cy="13433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워크 태스크를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“start”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텍스트를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“stop”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텍스트를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전달받으면 그 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곳에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506" y="4566047"/>
            <a:ext cx="4497187" cy="175432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count = 0; </a:t>
            </a:r>
          </a:p>
          <a:p>
            <a:r>
              <a:rPr lang="en-US" altLang="ko-KR" sz="1200" dirty="0"/>
              <a:t>onmessage = function(e) {</a:t>
            </a:r>
          </a:p>
          <a:p>
            <a:r>
              <a:rPr lang="en-US" altLang="ko-KR" sz="1200" dirty="0"/>
              <a:t>    if(</a:t>
            </a:r>
            <a:r>
              <a:rPr lang="en-US" altLang="ko-KR" sz="1200" dirty="0" err="1"/>
              <a:t>e.data</a:t>
            </a:r>
            <a:r>
              <a:rPr lang="en-US" altLang="ko-KR" sz="1200" dirty="0"/>
              <a:t> == "start") { timer = 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(myCallback, 1000); }</a:t>
            </a:r>
          </a:p>
          <a:p>
            <a:r>
              <a:rPr lang="en-US" altLang="ko-KR" sz="1200" dirty="0"/>
              <a:t>    else if(</a:t>
            </a:r>
            <a:r>
              <a:rPr lang="en-US" altLang="ko-KR" sz="1200" dirty="0" err="1"/>
              <a:t>e.data</a:t>
            </a:r>
            <a:r>
              <a:rPr lang="en-US" altLang="ko-KR" sz="1200" dirty="0"/>
              <a:t> == "stop") { </a:t>
            </a:r>
            <a:r>
              <a:rPr lang="en-US" altLang="ko-KR" sz="1200" dirty="0" err="1"/>
              <a:t>clearInterval</a:t>
            </a:r>
            <a:r>
              <a:rPr lang="en-US" altLang="ko-KR" sz="1200" dirty="0"/>
              <a:t>(timer); 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function myCallback() {</a:t>
            </a:r>
          </a:p>
          <a:p>
            <a:r>
              <a:rPr lang="en-US" altLang="ko-KR" sz="1200" dirty="0"/>
              <a:t>    count++;</a:t>
            </a:r>
          </a:p>
          <a:p>
            <a:r>
              <a:rPr lang="en-US" altLang="ko-KR" sz="1200" dirty="0"/>
              <a:t>    postMessage(count);</a:t>
            </a:r>
          </a:p>
          <a:p>
            <a:r>
              <a:rPr lang="en-US" altLang="ko-KR" sz="1200" dirty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293" y="4373414"/>
            <a:ext cx="3253047" cy="17516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69592" y="2215891"/>
            <a:ext cx="4160102" cy="18354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39">
            <a:extLst>
              <a:ext uri="{FF2B5EF4-FFF2-40B4-BE49-F238E27FC236}">
                <a16:creationId xmlns:a16="http://schemas.microsoft.com/office/drawing/2014/main" id="{5DAAD242-C944-AE10-1AE0-0D6BF79DFEA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829692" y="3264397"/>
            <a:ext cx="1153465" cy="218554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5C75BE-4832-2716-E3C6-77A05E8B88C6}"/>
              </a:ext>
            </a:extLst>
          </p:cNvPr>
          <p:cNvSpPr txBox="1"/>
          <p:nvPr/>
        </p:nvSpPr>
        <p:spPr>
          <a:xfrm>
            <a:off x="5983157" y="2431124"/>
            <a:ext cx="5437319" cy="16665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 받은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“start”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setInerval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myCallback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1000ms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주기로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 받은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“stop”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clearInerval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myCallback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중단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myCallback( 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count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증가시키고 그 값을 전달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81CB-06AE-7EA3-23C0-524E17CA22BF}"/>
              </a:ext>
            </a:extLst>
          </p:cNvPr>
          <p:cNvSpPr/>
          <p:nvPr/>
        </p:nvSpPr>
        <p:spPr>
          <a:xfrm>
            <a:off x="332506" y="4579500"/>
            <a:ext cx="4497186" cy="17408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36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10910</TotalTime>
  <Words>1944</Words>
  <Application>Microsoft Office PowerPoint</Application>
  <PresentationFormat>와이드스크린</PresentationFormat>
  <Paragraphs>249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520</cp:revision>
  <dcterms:created xsi:type="dcterms:W3CDTF">2019-12-23T00:32:35Z</dcterms:created>
  <dcterms:modified xsi:type="dcterms:W3CDTF">2022-08-12T12:09:32Z</dcterms:modified>
</cp:coreProperties>
</file>