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91" r:id="rId4"/>
    <p:sldId id="502" r:id="rId5"/>
    <p:sldId id="489" r:id="rId6"/>
    <p:sldId id="490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25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221018_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778991" y="2537279"/>
              <a:ext cx="26340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인라인 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3"/>
            <a:ext cx="4754881" cy="36317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레벨 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엘리먼트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인라인 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엘리먼트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블럭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레벨 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엘리먼트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인라인 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엘리먼트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71" y="2604352"/>
            <a:ext cx="4676775" cy="2800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8936EA-2CFF-325E-7750-090346077E59}"/>
              </a:ext>
            </a:extLst>
          </p:cNvPr>
          <p:cNvSpPr/>
          <p:nvPr/>
        </p:nvSpPr>
        <p:spPr>
          <a:xfrm>
            <a:off x="629921" y="2736078"/>
            <a:ext cx="2180392" cy="627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A312AD-B7A8-C915-5230-350C1BF59E69}"/>
              </a:ext>
            </a:extLst>
          </p:cNvPr>
          <p:cNvSpPr/>
          <p:nvPr/>
        </p:nvSpPr>
        <p:spPr>
          <a:xfrm>
            <a:off x="5952471" y="1014534"/>
            <a:ext cx="5699227" cy="132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&amp;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인라인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너비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인라인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길이 만큼만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너비를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인라인 태그는 블록 태그를 자식으로 삼을 수 없다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※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88860A-27B7-8312-650B-A009E950F6E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810313" y="3050032"/>
            <a:ext cx="3205247" cy="1080018"/>
          </a:xfrm>
          <a:prstGeom prst="bentConnector3">
            <a:avLst>
              <a:gd name="adj1" fmla="val 7774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2E6B2C-63B8-B1EE-88CD-04A9F572A975}"/>
              </a:ext>
            </a:extLst>
          </p:cNvPr>
          <p:cNvSpPr/>
          <p:nvPr/>
        </p:nvSpPr>
        <p:spPr>
          <a:xfrm>
            <a:off x="6015560" y="3470629"/>
            <a:ext cx="2046260" cy="1318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DB9805-41DA-A9EF-C93E-CF4986F079C5}"/>
              </a:ext>
            </a:extLst>
          </p:cNvPr>
          <p:cNvSpPr/>
          <p:nvPr/>
        </p:nvSpPr>
        <p:spPr>
          <a:xfrm>
            <a:off x="629922" y="3501388"/>
            <a:ext cx="2583062" cy="627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7DB8776-D269-B0C1-DFF3-06D71E85D23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212984" y="3815342"/>
            <a:ext cx="2802576" cy="129728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056F3-D787-17FF-28AA-AB67062E8E7D}"/>
              </a:ext>
            </a:extLst>
          </p:cNvPr>
          <p:cNvSpPr/>
          <p:nvPr/>
        </p:nvSpPr>
        <p:spPr>
          <a:xfrm>
            <a:off x="6015560" y="4898244"/>
            <a:ext cx="4554568" cy="428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dfn, abbr, cite, small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3"/>
            <a:ext cx="5586154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dfn, abbr, cite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우리는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dfn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하이퍼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텍스트 </a:t>
            </a:r>
            <a:r>
              <a:rPr lang="ko-KR" altLang="en-US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마크업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언어는 웹 페이지 표시를 위해 개발된 지배적인 </a:t>
            </a:r>
            <a:r>
              <a:rPr lang="ko-KR" altLang="en-US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마크업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언어다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dfn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배우고 있습니다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월드 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와이드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웹 컨소시엄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abbr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"World Wide Web Consortium"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W3C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abbr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이선희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악기배열을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최소화시킨 </a:t>
            </a:r>
            <a:r>
              <a:rPr lang="ko-KR" altLang="en-US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미니멀한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편곡기법에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절제된 멜로디가 인상적인 곡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 중에 그대를 만나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cite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합계 금액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66,000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부가세 포함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small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13" y="3429000"/>
            <a:ext cx="3905250" cy="21812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54F41E-D8FA-73A5-1ECA-E45E5EA1C157}"/>
              </a:ext>
            </a:extLst>
          </p:cNvPr>
          <p:cNvSpPr/>
          <p:nvPr/>
        </p:nvSpPr>
        <p:spPr>
          <a:xfrm>
            <a:off x="6190213" y="1014533"/>
            <a:ext cx="5699227" cy="2226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설명을 할 때 사용하는 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dfn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단어의 뜻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abbr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줄임말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설명할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cite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작품의 제목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설명할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small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부가 설명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속성에 작성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작성한 내용은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오버 시 나타나고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툴팁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함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02934A-394D-A045-AABF-381B03DA2D58}"/>
              </a:ext>
            </a:extLst>
          </p:cNvPr>
          <p:cNvSpPr/>
          <p:nvPr/>
        </p:nvSpPr>
        <p:spPr>
          <a:xfrm>
            <a:off x="8272292" y="4846016"/>
            <a:ext cx="1677051" cy="26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61F1D8A-6E5D-300E-A620-07CED1BB174A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9949343" y="3112317"/>
            <a:ext cx="297810" cy="186513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F3B7E8-B3FD-F53A-373C-BC0D23A0E775}"/>
              </a:ext>
            </a:extLst>
          </p:cNvPr>
          <p:cNvSpPr/>
          <p:nvPr/>
        </p:nvSpPr>
        <p:spPr>
          <a:xfrm>
            <a:off x="9999677" y="2916437"/>
            <a:ext cx="494951" cy="195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9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hr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3"/>
            <a:ext cx="4779820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수평선 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adipisicing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Aperiam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quam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numquam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commodi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molestiae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maiores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delectus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vero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iusto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voluptatum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facere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dicta tempore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quidem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quisquam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laborum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reiciendis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explicabo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Aspernatur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71" y="2327353"/>
            <a:ext cx="4619625" cy="2152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7BECE7-6522-8A24-C6FD-88838EEC6598}"/>
              </a:ext>
            </a:extLst>
          </p:cNvPr>
          <p:cNvSpPr/>
          <p:nvPr/>
        </p:nvSpPr>
        <p:spPr>
          <a:xfrm>
            <a:off x="5952471" y="1014534"/>
            <a:ext cx="5699227" cy="1049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hr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구조상으로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영역을 구분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hr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태그는 가로선을 넣는 용도로 사용하지 않는다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※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F52E77-FC59-5350-09A1-B3D7555A8F4A}"/>
              </a:ext>
            </a:extLst>
          </p:cNvPr>
          <p:cNvSpPr/>
          <p:nvPr/>
        </p:nvSpPr>
        <p:spPr>
          <a:xfrm>
            <a:off x="613144" y="3353345"/>
            <a:ext cx="292868" cy="161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16512B6-A8DC-2202-C4BB-080B5A7C78D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906012" y="3434166"/>
            <a:ext cx="5088404" cy="59806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9DE90-55B5-D671-D5D8-6D416A5312B1}"/>
              </a:ext>
            </a:extLst>
          </p:cNvPr>
          <p:cNvSpPr/>
          <p:nvPr/>
        </p:nvSpPr>
        <p:spPr>
          <a:xfrm>
            <a:off x="5994416" y="3938446"/>
            <a:ext cx="4619625" cy="187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0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 pre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4"/>
            <a:ext cx="4788132" cy="39395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안녕하세요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만나서 반가워요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좋은 저녁 시간 보내세요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 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안녕하세요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만나서 반가워요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좋은 저녁 시간 보내세요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안녕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71" y="2208012"/>
            <a:ext cx="4619625" cy="16954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C13E6A-4085-022E-253E-ADBDA7FFD6D8}"/>
              </a:ext>
            </a:extLst>
          </p:cNvPr>
          <p:cNvSpPr/>
          <p:nvPr/>
        </p:nvSpPr>
        <p:spPr>
          <a:xfrm>
            <a:off x="5952471" y="1014534"/>
            <a:ext cx="5213276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여러 개의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space bar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인식하지 못하기 때문에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대로 웹 브라우저에서 표현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할 때 사용하는 태그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E14EA5-5568-E998-D5FE-8C3E1D57A58D}"/>
              </a:ext>
            </a:extLst>
          </p:cNvPr>
          <p:cNvSpPr/>
          <p:nvPr/>
        </p:nvSpPr>
        <p:spPr>
          <a:xfrm>
            <a:off x="611226" y="2733337"/>
            <a:ext cx="2031305" cy="77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B92D3E4-4249-6825-9CB2-3379040752D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642531" y="3118960"/>
            <a:ext cx="3358357" cy="71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688EFA-B77D-F500-ECF0-79961F39E36A}"/>
              </a:ext>
            </a:extLst>
          </p:cNvPr>
          <p:cNvSpPr/>
          <p:nvPr/>
        </p:nvSpPr>
        <p:spPr>
          <a:xfrm>
            <a:off x="6000888" y="3011053"/>
            <a:ext cx="4502129" cy="21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DEBAD3-5CF5-4F53-1C92-7211E538E11C}"/>
              </a:ext>
            </a:extLst>
          </p:cNvPr>
          <p:cNvSpPr/>
          <p:nvPr/>
        </p:nvSpPr>
        <p:spPr>
          <a:xfrm>
            <a:off x="611227" y="3645706"/>
            <a:ext cx="2031304" cy="77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F8DE677-9112-D5C7-2765-B0B3C92AACF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2642531" y="3548387"/>
            <a:ext cx="3349968" cy="4836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16228B-257C-D541-7937-F1C2B15EBE78}"/>
              </a:ext>
            </a:extLst>
          </p:cNvPr>
          <p:cNvSpPr/>
          <p:nvPr/>
        </p:nvSpPr>
        <p:spPr>
          <a:xfrm>
            <a:off x="5992499" y="3296562"/>
            <a:ext cx="2228713" cy="50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3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11. ol, ul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4"/>
            <a:ext cx="4779820" cy="43887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과일 목록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수박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딸기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식순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대표님 말씀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시상식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식사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95" y="2488936"/>
            <a:ext cx="1704975" cy="2990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045E81E-AD41-2FB4-4CB1-E5F4F0699545}"/>
              </a:ext>
            </a:extLst>
          </p:cNvPr>
          <p:cNvSpPr/>
          <p:nvPr/>
        </p:nvSpPr>
        <p:spPr>
          <a:xfrm>
            <a:off x="619854" y="2901603"/>
            <a:ext cx="1045044" cy="755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8629914-A71A-8570-32ED-E8A147804E0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664898" y="3279602"/>
            <a:ext cx="4477353" cy="659639"/>
          </a:xfrm>
          <a:prstGeom prst="bentConnector3">
            <a:avLst>
              <a:gd name="adj1" fmla="val 8313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59F0EE-6B6C-CA22-F28E-F2FF2F2B3235}"/>
              </a:ext>
            </a:extLst>
          </p:cNvPr>
          <p:cNvSpPr/>
          <p:nvPr/>
        </p:nvSpPr>
        <p:spPr>
          <a:xfrm>
            <a:off x="6142251" y="3616386"/>
            <a:ext cx="676276" cy="6457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1A71D2-D63A-6C78-72C3-7E5779BBD131}"/>
              </a:ext>
            </a:extLst>
          </p:cNvPr>
          <p:cNvSpPr/>
          <p:nvPr/>
        </p:nvSpPr>
        <p:spPr>
          <a:xfrm>
            <a:off x="5952471" y="1014534"/>
            <a:ext cx="5823894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ol, ul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ul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(Unordered List) 	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순서가 없는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ol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(Ordered List)	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순서가 있는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(List Item)	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태그의 내부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나열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67561-2E2D-C62E-2B07-8B3229236E7B}"/>
              </a:ext>
            </a:extLst>
          </p:cNvPr>
          <p:cNvSpPr/>
          <p:nvPr/>
        </p:nvSpPr>
        <p:spPr>
          <a:xfrm>
            <a:off x="619853" y="3965835"/>
            <a:ext cx="1441859" cy="755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9058AF2-C33A-2543-DDA8-D0DB2D7A233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061712" y="4343834"/>
            <a:ext cx="4080538" cy="694345"/>
          </a:xfrm>
          <a:prstGeom prst="bentConnector3">
            <a:avLst>
              <a:gd name="adj1" fmla="val 814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AE32AC-CB28-D325-B63A-7918034ED9A5}"/>
              </a:ext>
            </a:extLst>
          </p:cNvPr>
          <p:cNvSpPr/>
          <p:nvPr/>
        </p:nvSpPr>
        <p:spPr>
          <a:xfrm>
            <a:off x="6142250" y="4715324"/>
            <a:ext cx="1142101" cy="6457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8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12. dl, 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4"/>
            <a:ext cx="4821383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정의 목록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사과 나무의 열매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자기 잘못을 인정하고 용서를 빎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dt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 나무의 열매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 err="1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58" y="3873930"/>
            <a:ext cx="2838450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69885DE-7F43-AD2A-371E-60C3113CCAC4}"/>
              </a:ext>
            </a:extLst>
          </p:cNvPr>
          <p:cNvSpPr/>
          <p:nvPr/>
        </p:nvSpPr>
        <p:spPr>
          <a:xfrm>
            <a:off x="757064" y="2895727"/>
            <a:ext cx="2469216" cy="468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67B358A-664D-F102-DE17-A867063680D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226280" y="3130015"/>
            <a:ext cx="2777948" cy="191046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01D3D-137B-EC9A-B1E3-BEDE300866EB}"/>
              </a:ext>
            </a:extLst>
          </p:cNvPr>
          <p:cNvSpPr/>
          <p:nvPr/>
        </p:nvSpPr>
        <p:spPr>
          <a:xfrm>
            <a:off x="6004228" y="4723951"/>
            <a:ext cx="2673945" cy="6330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B8BAD-E7BD-153B-E203-8CE22BA1934D}"/>
              </a:ext>
            </a:extLst>
          </p:cNvPr>
          <p:cNvSpPr/>
          <p:nvPr/>
        </p:nvSpPr>
        <p:spPr>
          <a:xfrm>
            <a:off x="5952471" y="1014534"/>
            <a:ext cx="4157687" cy="25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dl, dt, dd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(Definition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List) 	    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용어를 설명하는 목록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(Definition Term)	    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정의되는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용어의 제목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(Definition Description)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용어의 설명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dl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사용 시 유의 사항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자식 태그로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dt, dd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 뒤에는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있어야 한다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올 수 있다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0EC4E8-05D1-9AF6-563E-AFBC4EDE50AD}"/>
              </a:ext>
            </a:extLst>
          </p:cNvPr>
          <p:cNvSpPr/>
          <p:nvPr/>
        </p:nvSpPr>
        <p:spPr>
          <a:xfrm>
            <a:off x="757064" y="3364302"/>
            <a:ext cx="1468551" cy="263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2C6D044-4C86-5921-8C52-E621E3E3125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225615" y="3496113"/>
            <a:ext cx="3778612" cy="208134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488145-DBA3-F149-DFB6-537FDFB27BA0}"/>
              </a:ext>
            </a:extLst>
          </p:cNvPr>
          <p:cNvSpPr/>
          <p:nvPr/>
        </p:nvSpPr>
        <p:spPr>
          <a:xfrm>
            <a:off x="6004227" y="5357005"/>
            <a:ext cx="1483501" cy="4408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13. a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4"/>
            <a:ext cx="5237020" cy="3016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하이퍼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텍스트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특정 위치로 이동합니다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"https://www.naver.com/"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네이버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이동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"https://www.daum.net/"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"_blank"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다음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으로 이동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5952471" y="1014534"/>
            <a:ext cx="557400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페이지나 특정 위치로 이동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href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이동할 주소를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속성으로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태그에 반드시 있어야 함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탭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(_self)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(_blank)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이동할지 정하는 속성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36EDAA-E3F4-B6AC-5369-4CEC5142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71" y="3552779"/>
            <a:ext cx="1522120" cy="1253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279D3E-A3E4-436B-D5E8-AF4CE728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320" y="2405794"/>
            <a:ext cx="3058426" cy="17737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17C191-121A-3797-B6C5-E0A6CEFD0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20" y="4470409"/>
            <a:ext cx="3058426" cy="17737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ED2836-5407-1D01-A8BC-ADD32795A54F}"/>
              </a:ext>
            </a:extLst>
          </p:cNvPr>
          <p:cNvSpPr/>
          <p:nvPr/>
        </p:nvSpPr>
        <p:spPr>
          <a:xfrm>
            <a:off x="6270256" y="4398398"/>
            <a:ext cx="751329" cy="13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AFF3260-8BA1-77D4-0CFB-AB2D8FE9493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7021585" y="2600333"/>
            <a:ext cx="934735" cy="186389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8D0D95-64DE-E1A3-3140-0BA1B1A539AA}"/>
              </a:ext>
            </a:extLst>
          </p:cNvPr>
          <p:cNvSpPr/>
          <p:nvPr/>
        </p:nvSpPr>
        <p:spPr>
          <a:xfrm>
            <a:off x="7956320" y="2432298"/>
            <a:ext cx="2127247" cy="336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F210A9-32F0-0127-0E35-A0A08FABD528}"/>
              </a:ext>
            </a:extLst>
          </p:cNvPr>
          <p:cNvSpPr/>
          <p:nvPr/>
        </p:nvSpPr>
        <p:spPr>
          <a:xfrm>
            <a:off x="6270256" y="4548431"/>
            <a:ext cx="751329" cy="13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8AE0C9-1C83-E1D2-217D-41908D3DB474}"/>
              </a:ext>
            </a:extLst>
          </p:cNvPr>
          <p:cNvSpPr/>
          <p:nvPr/>
        </p:nvSpPr>
        <p:spPr>
          <a:xfrm>
            <a:off x="7940180" y="4448127"/>
            <a:ext cx="3074566" cy="336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28B676-0C15-62EC-B5E2-00F037E2B4BE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021585" y="4614260"/>
            <a:ext cx="918595" cy="1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9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Code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meta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heading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인라인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dfn, abbr, cite, small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ol, ul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dl,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dd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VS Code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3"/>
            <a:ext cx="10204827" cy="332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[확장 프로그램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 설정 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Korean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실시간 보기 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태그 설정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HtmlTagWrap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부분 블록 지정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태그만 변경 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auto rename tag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정렬	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beautify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shift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자동 완성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to css autocompletion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자동 완성 	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 css support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바로 이동 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peek ( ctrl 누르고 태그 명 클릭 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이동 )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9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VS Code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4"/>
            <a:ext cx="10129326" cy="4990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[설정]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휠 화면 확대/축소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Zoom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Mouse Wheel Zoom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변경	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Family 검색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d2coding 입력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줄 바꿈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Word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Wrap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탭 사이즈 변경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 size 검색 -&gt; 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상태표시줄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 : 4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공백을 사용한 들여 쓰기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 2로 변경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저장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상단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체크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[단축키 설정]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		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후 첫번째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f11로 변경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복제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검색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아래/위에 줄 복사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방향키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삭제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검색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줄 삽입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검색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줄 삽입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파일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파일 검색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파일: 새 파일..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폴더 		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 파일 검색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파일: 새 폴더..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shift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4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HTML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4"/>
            <a:ext cx="3483034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파일의 정보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사용자에게 보여주고자 하는 내용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D2852E-9335-E87F-8774-ABC971FAEE7A}"/>
              </a:ext>
            </a:extLst>
          </p:cNvPr>
          <p:cNvSpPr/>
          <p:nvPr/>
        </p:nvSpPr>
        <p:spPr>
          <a:xfrm>
            <a:off x="465970" y="1043727"/>
            <a:ext cx="1060826" cy="18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F11889-C4AA-60FA-6B1A-03FF7442D3A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526796" y="1138455"/>
            <a:ext cx="3242652" cy="4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C2DFF8-9EFF-2F41-CF1A-FED73ADB7FC9}"/>
              </a:ext>
            </a:extLst>
          </p:cNvPr>
          <p:cNvSpPr/>
          <p:nvPr/>
        </p:nvSpPr>
        <p:spPr>
          <a:xfrm>
            <a:off x="465970" y="1348714"/>
            <a:ext cx="1060826" cy="18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22EC68-870F-6660-73BF-CD7DDB0F63CB}"/>
              </a:ext>
            </a:extLst>
          </p:cNvPr>
          <p:cNvSpPr/>
          <p:nvPr/>
        </p:nvSpPr>
        <p:spPr>
          <a:xfrm>
            <a:off x="752593" y="1675956"/>
            <a:ext cx="2846283" cy="108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D500C7-637C-9FBF-AE41-4B5B36910428}"/>
              </a:ext>
            </a:extLst>
          </p:cNvPr>
          <p:cNvSpPr/>
          <p:nvPr/>
        </p:nvSpPr>
        <p:spPr>
          <a:xfrm>
            <a:off x="4769448" y="975972"/>
            <a:ext cx="49505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문서의 종류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HTML5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B852A5-10BB-C7D0-0D79-306803F62893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1526796" y="1443442"/>
            <a:ext cx="3242652" cy="624945"/>
          </a:xfrm>
          <a:prstGeom prst="bentConnector3">
            <a:avLst>
              <a:gd name="adj1" fmla="val 8182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9B588A-DFC8-CBFA-7B4E-106F1BAB4C6D}"/>
              </a:ext>
            </a:extLst>
          </p:cNvPr>
          <p:cNvSpPr/>
          <p:nvPr/>
        </p:nvSpPr>
        <p:spPr>
          <a:xfrm>
            <a:off x="4769448" y="1601496"/>
            <a:ext cx="495052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최상위 노드인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지정하면 웹 브라우저가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한국어 페이지로 인식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자식 태그는 반드시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태그로만 구성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C2A4781-B8E7-337F-4D4E-230A5862BDFF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3598876" y="2217965"/>
            <a:ext cx="1170572" cy="107611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363620-B04C-E9F3-1192-3F27267521F3}"/>
              </a:ext>
            </a:extLst>
          </p:cNvPr>
          <p:cNvSpPr/>
          <p:nvPr/>
        </p:nvSpPr>
        <p:spPr>
          <a:xfrm>
            <a:off x="4769448" y="2827185"/>
            <a:ext cx="495052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태그에는 해당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정보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태그에는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 보여주고 하는 내용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 </a:t>
            </a:r>
          </a:p>
        </p:txBody>
      </p:sp>
    </p:spTree>
    <p:extLst>
      <p:ext uri="{BB962C8B-B14F-4D97-AF65-F5344CB8AC3E}">
        <p14:creationId xmlns:p14="http://schemas.microsoft.com/office/powerpoint/2010/main" val="132769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meta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4"/>
            <a:ext cx="4921136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</a:t>
            </a:r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"description"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즐거운 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시간입니다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"robots"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index,follow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메타 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 </a:t>
            </a:r>
            <a:r>
              <a:rPr lang="ko-KR" altLang="en-US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사용자에게 보여주고자 하는 내용 </a:t>
            </a:r>
            <a:r>
              <a:rPr lang="en-US" altLang="ko-KR" sz="10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</a:t>
            </a:r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88E984-009F-1333-7D07-93DDFEDF6242}"/>
              </a:ext>
            </a:extLst>
          </p:cNvPr>
          <p:cNvSpPr/>
          <p:nvPr/>
        </p:nvSpPr>
        <p:spPr>
          <a:xfrm>
            <a:off x="734417" y="1822424"/>
            <a:ext cx="3778860" cy="15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E7403B-FAA3-27DA-F182-DB234E0F9433}"/>
              </a:ext>
            </a:extLst>
          </p:cNvPr>
          <p:cNvSpPr/>
          <p:nvPr/>
        </p:nvSpPr>
        <p:spPr>
          <a:xfrm>
            <a:off x="5952472" y="1894901"/>
            <a:ext cx="495052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타이틀 아래에 나타나는 해당 페이지 설명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7EED10B-D352-7384-87CD-AD0804D29FCD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>
            <a:off x="3506597" y="2058491"/>
            <a:ext cx="2445875" cy="1183668"/>
          </a:xfrm>
          <a:prstGeom prst="bentConnector3">
            <a:avLst>
              <a:gd name="adj1" fmla="val 6097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05F0B5-FD5B-E5AE-EBE6-6B8ED87CE034}"/>
              </a:ext>
            </a:extLst>
          </p:cNvPr>
          <p:cNvSpPr/>
          <p:nvPr/>
        </p:nvSpPr>
        <p:spPr>
          <a:xfrm>
            <a:off x="5952472" y="2775268"/>
            <a:ext cx="5372666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robots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정보를 수집하는 것을 허용할지 거부할지 설정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페이지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follow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페이지에서 넘어갈 수 있는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09EB77-23C2-33DE-1554-EBEC6D1FFCF4}"/>
              </a:ext>
            </a:extLst>
          </p:cNvPr>
          <p:cNvSpPr/>
          <p:nvPr/>
        </p:nvSpPr>
        <p:spPr>
          <a:xfrm>
            <a:off x="5952472" y="1014534"/>
            <a:ext cx="495052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정보를 입력하는 태그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2A6431-2EA9-C9A3-AF04-9D49B20F17EC}"/>
              </a:ext>
            </a:extLst>
          </p:cNvPr>
          <p:cNvSpPr/>
          <p:nvPr/>
        </p:nvSpPr>
        <p:spPr>
          <a:xfrm>
            <a:off x="734416" y="1979802"/>
            <a:ext cx="2772181" cy="15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8B4B96E-67FE-3523-BF8A-4F5386B871C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2315361" y="2519449"/>
            <a:ext cx="3637111" cy="2018576"/>
          </a:xfrm>
          <a:prstGeom prst="bentConnector3">
            <a:avLst>
              <a:gd name="adj1" fmla="val 6591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FF2891-8169-5480-0CCD-7360471744DC}"/>
              </a:ext>
            </a:extLst>
          </p:cNvPr>
          <p:cNvSpPr/>
          <p:nvPr/>
        </p:nvSpPr>
        <p:spPr>
          <a:xfrm>
            <a:off x="5952472" y="3932634"/>
            <a:ext cx="495052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 탭의 제목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페이지마다 페이지의 특정 주제를 나타내는 제목 사용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반드시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있어야 검색 엔진이 정보를 가져 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E4385E-DDEC-5060-C091-98CF530351D8}"/>
              </a:ext>
            </a:extLst>
          </p:cNvPr>
          <p:cNvSpPr/>
          <p:nvPr/>
        </p:nvSpPr>
        <p:spPr>
          <a:xfrm>
            <a:off x="734416" y="2440760"/>
            <a:ext cx="1580945" cy="15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012C299-F620-6A04-AAE3-80B59B55503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513277" y="1901113"/>
            <a:ext cx="1439195" cy="3221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6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p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1014535"/>
            <a:ext cx="4898237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"ko"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단락 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단락 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adipisicing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Voluptatum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corporis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magni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dolor,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soluta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ipsam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architecto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Ex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quaerat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nisi libero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voluptatum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ipsum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eos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repellendus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quisquam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hic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iste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dolores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Lorem,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adipisicing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Ipsum ex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doloremque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voluptatum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laborum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minima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est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odit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debitis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labore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voluptates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aliquid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accusamus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pariatur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quisquam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exercitationem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quos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impedit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suscipit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consectetur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adipisicing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maxime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voluptatibus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soluta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unde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provident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quae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placeat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dolorum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Beatae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fuga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repudiandae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eos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cumque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hic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rerum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Quibusdam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provident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officia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tenetur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Possimus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illum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nisi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veritatis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consequuntur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fugiat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similique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eum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hic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quia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delectus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incidunt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quae quo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modi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est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quos in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ratione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animi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tenetur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nostrum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quaerat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fugit ipsum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totam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 </a:t>
            </a:r>
            <a:r>
              <a:rPr lang="en-US" altLang="ko-KR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Tenetur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culpa.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97" y="3670932"/>
            <a:ext cx="3435605" cy="24751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E02BB4-5691-9BD2-3785-388299DA7565}"/>
              </a:ext>
            </a:extLst>
          </p:cNvPr>
          <p:cNvSpPr/>
          <p:nvPr/>
        </p:nvSpPr>
        <p:spPr>
          <a:xfrm>
            <a:off x="476178" y="2298880"/>
            <a:ext cx="4777149" cy="575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BAD9B1-AD59-BA62-104E-5A3CB0804C3A}"/>
              </a:ext>
            </a:extLst>
          </p:cNvPr>
          <p:cNvSpPr/>
          <p:nvPr/>
        </p:nvSpPr>
        <p:spPr>
          <a:xfrm>
            <a:off x="5952472" y="2205455"/>
            <a:ext cx="4950522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dummy text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lorem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tab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 없는 텍스트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lorem5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처럼 뒤에 숫자를 입력하여 생성할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수 지정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lorem*2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의미 없는 텍스트를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번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0E0593-DFDF-E7DB-8424-E6012D132A3B}"/>
              </a:ext>
            </a:extLst>
          </p:cNvPr>
          <p:cNvSpPr/>
          <p:nvPr/>
        </p:nvSpPr>
        <p:spPr>
          <a:xfrm>
            <a:off x="5952472" y="1014534"/>
            <a:ext cx="4950522" cy="93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문단을 정의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사용하는 태그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기본 설정으로 여백을 포함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C197912-EA55-D4EE-5D2E-AC1DD6170F5C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5253327" y="2586643"/>
            <a:ext cx="699145" cy="22420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2835D-ACAB-178E-12B3-514C4BCC2E38}"/>
              </a:ext>
            </a:extLst>
          </p:cNvPr>
          <p:cNvSpPr/>
          <p:nvPr/>
        </p:nvSpPr>
        <p:spPr>
          <a:xfrm>
            <a:off x="617887" y="3796124"/>
            <a:ext cx="2242760" cy="187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E26A448-4907-6CE6-BC42-AD7720221D38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2860647" y="2810846"/>
            <a:ext cx="3091825" cy="1079014"/>
          </a:xfrm>
          <a:prstGeom prst="bentConnector3">
            <a:avLst>
              <a:gd name="adj1" fmla="val 888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622852-A8FB-BB0A-2101-77CBA1F25878}"/>
              </a:ext>
            </a:extLst>
          </p:cNvPr>
          <p:cNvSpPr/>
          <p:nvPr/>
        </p:nvSpPr>
        <p:spPr>
          <a:xfrm>
            <a:off x="476177" y="4083462"/>
            <a:ext cx="4777149" cy="1119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889D000-58B9-85C1-114C-213C867DFA01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 flipV="1">
            <a:off x="5253326" y="2810846"/>
            <a:ext cx="699146" cy="183258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heading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3"/>
            <a:ext cx="4788132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헤딩 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heading 1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heading 2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heading 3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h4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heading 4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h4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h5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heading 5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h5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h6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heading 6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h6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71" y="2673367"/>
            <a:ext cx="1657680" cy="31700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C89F38-0B38-134E-A31D-D26079128354}"/>
              </a:ext>
            </a:extLst>
          </p:cNvPr>
          <p:cNvSpPr/>
          <p:nvPr/>
        </p:nvSpPr>
        <p:spPr>
          <a:xfrm>
            <a:off x="613142" y="2739105"/>
            <a:ext cx="1207269" cy="910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A16F90-961A-CB62-6167-869D448232BC}"/>
              </a:ext>
            </a:extLst>
          </p:cNvPr>
          <p:cNvSpPr/>
          <p:nvPr/>
        </p:nvSpPr>
        <p:spPr>
          <a:xfrm>
            <a:off x="5952471" y="1014534"/>
            <a:ext cx="5699227" cy="148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h1~h6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문서의 제목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정의할 때 사용하는 태그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숫자가 커질수록 글자 크기가 작아 짐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중요한 제목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파일에서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한번만 사용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부터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이전 넘버의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태그보다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덜 중요한 곳에 사용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15A6179-BADF-249A-4288-6E181ABD915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820411" y="3194158"/>
            <a:ext cx="4132060" cy="106425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0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태그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014533"/>
            <a:ext cx="4763194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글자 관련 태그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strong, em, mark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오늘 날씨가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정말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좋아요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!!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옥상은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관계자 외 접근 금지 구역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strong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mark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태그는 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형광펜으로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칠한 듯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mark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강조 표시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br>
              <a:rPr lang="en-US" altLang="ko-KR" sz="10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471" y="2482782"/>
            <a:ext cx="3381375" cy="2686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1C06D9-6AFE-95AD-E123-E525E1BC2AD5}"/>
              </a:ext>
            </a:extLst>
          </p:cNvPr>
          <p:cNvSpPr/>
          <p:nvPr/>
        </p:nvSpPr>
        <p:spPr>
          <a:xfrm>
            <a:off x="621531" y="3029692"/>
            <a:ext cx="2650175" cy="18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382C9F-A3E6-93D2-7EBB-946D64DA078C}"/>
              </a:ext>
            </a:extLst>
          </p:cNvPr>
          <p:cNvSpPr/>
          <p:nvPr/>
        </p:nvSpPr>
        <p:spPr>
          <a:xfrm>
            <a:off x="5952471" y="1014534"/>
            <a:ext cx="5699227" cy="121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태그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strong  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객관적인 강조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주관적인 강조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mark	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주위를 환기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시켜 강조 할 때 사용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형광 펜으로 강조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1BC0063-48A9-985E-AF38-333BDE0FDB8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71706" y="3121338"/>
            <a:ext cx="3642967" cy="1015075"/>
          </a:xfrm>
          <a:prstGeom prst="bentConnector3">
            <a:avLst>
              <a:gd name="adj1" fmla="val 8200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DAAF92-B610-BD8C-3E60-68202A8D5BBC}"/>
              </a:ext>
            </a:extLst>
          </p:cNvPr>
          <p:cNvSpPr/>
          <p:nvPr/>
        </p:nvSpPr>
        <p:spPr>
          <a:xfrm>
            <a:off x="6914673" y="4020562"/>
            <a:ext cx="327134" cy="23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1C10FA-482E-18FD-B4D8-1E38882EBA75}"/>
              </a:ext>
            </a:extLst>
          </p:cNvPr>
          <p:cNvSpPr/>
          <p:nvPr/>
        </p:nvSpPr>
        <p:spPr>
          <a:xfrm>
            <a:off x="621531" y="3342705"/>
            <a:ext cx="4294418" cy="18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1E7D667-AE80-2495-7E02-3B88A37DC43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915949" y="3434351"/>
            <a:ext cx="1998723" cy="105143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9B744B-FB82-4849-235D-FDCA5B969A9A}"/>
              </a:ext>
            </a:extLst>
          </p:cNvPr>
          <p:cNvSpPr/>
          <p:nvPr/>
        </p:nvSpPr>
        <p:spPr>
          <a:xfrm>
            <a:off x="6914672" y="4369932"/>
            <a:ext cx="1751155" cy="23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7FEABB-CA73-1B4A-83DD-76ADD79186AF}"/>
              </a:ext>
            </a:extLst>
          </p:cNvPr>
          <p:cNvSpPr/>
          <p:nvPr/>
        </p:nvSpPr>
        <p:spPr>
          <a:xfrm>
            <a:off x="621530" y="3642516"/>
            <a:ext cx="3841413" cy="183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92B81D-54AC-CA76-3089-1B02441163A2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2943" y="3734162"/>
            <a:ext cx="2460118" cy="111574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9AB041-60F5-9FB0-09C5-5831A1E14FE9}"/>
              </a:ext>
            </a:extLst>
          </p:cNvPr>
          <p:cNvSpPr/>
          <p:nvPr/>
        </p:nvSpPr>
        <p:spPr>
          <a:xfrm>
            <a:off x="6923061" y="4734054"/>
            <a:ext cx="1398818" cy="231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5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20778</TotalTime>
  <Words>2645</Words>
  <Application>Microsoft Office PowerPoint</Application>
  <PresentationFormat>와이드스크린</PresentationFormat>
  <Paragraphs>315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837</cp:revision>
  <dcterms:created xsi:type="dcterms:W3CDTF">2019-12-23T00:32:35Z</dcterms:created>
  <dcterms:modified xsi:type="dcterms:W3CDTF">2022-10-18T13:24:19Z</dcterms:modified>
</cp:coreProperties>
</file>