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478" r:id="rId3"/>
    <p:sldId id="491" r:id="rId4"/>
    <p:sldId id="492" r:id="rId5"/>
    <p:sldId id="493" r:id="rId6"/>
    <p:sldId id="494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208597" y="2537279"/>
              <a:ext cx="17748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position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525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	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자기 자리에 위치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top, right, bottom, left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값에 영향을 받지 않음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relative	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영역을 그대로 인식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때의 위치를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absolute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영역을 인식하지 않는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요소를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조상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fixed	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absolute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비슷하지만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되어도 그 위치 그대로 유지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 웹 브라우저를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sticky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위치를 기반으로 배치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위치에 따라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relative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fixed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동작함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top, right, bottom, left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중 반드시 하나 이상을 지정해야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B6ABDB-8FE6-0CEF-7F2C-B170DDD8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31" y="1159383"/>
            <a:ext cx="3183935" cy="15241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C447C3-153B-C603-975C-4C3CCE0D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31" y="2813778"/>
            <a:ext cx="3183935" cy="15241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BB7A03-6DFD-ECC7-8DCA-12559A4D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30" y="4459464"/>
            <a:ext cx="3183935" cy="1524155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C226E35-CB1C-293C-4E8E-A4DBF7ADBE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6834" y="2826437"/>
            <a:ext cx="3772397" cy="749419"/>
          </a:xfrm>
          <a:prstGeom prst="bentConnector3">
            <a:avLst>
              <a:gd name="adj1" fmla="val 885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F056F7D-3D62-7A75-1B56-009104146C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10103" y="3672394"/>
            <a:ext cx="1569127" cy="154914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E63E6E-E2FA-0891-D1E4-B33FA327CA0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12823" y="1917822"/>
            <a:ext cx="2666408" cy="36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position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1008606"/>
            <a:ext cx="8305671" cy="223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z-index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겹쳐지는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요소들이 쌓이는 스택의 순서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정하는 속성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양수나 음수인 정수로 설정할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숫자가 클수록 우선 순위가 높음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순위가 높을 수록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46F52F-7882-9DBB-1DB0-6CFC110AB2D1}"/>
              </a:ext>
            </a:extLst>
          </p:cNvPr>
          <p:cNvGrpSpPr/>
          <p:nvPr/>
        </p:nvGrpSpPr>
        <p:grpSpPr>
          <a:xfrm>
            <a:off x="415634" y="3700970"/>
            <a:ext cx="6226942" cy="2247245"/>
            <a:chOff x="1374183" y="3609615"/>
            <a:chExt cx="6226942" cy="22472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C15B7B-C89A-5DCF-4A04-403BC4E5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4184" y="3609615"/>
              <a:ext cx="2581275" cy="1724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FA79F6-CCA1-68BD-FC75-56B0936C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4402" y="3609615"/>
              <a:ext cx="2581275" cy="17240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C59FE5-ABE5-24A7-1B0F-067BC7F37CD3}"/>
                </a:ext>
              </a:extLst>
            </p:cNvPr>
            <p:cNvSpPr/>
            <p:nvPr/>
          </p:nvSpPr>
          <p:spPr>
            <a:xfrm>
              <a:off x="1374183" y="5333640"/>
              <a:ext cx="2581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z-index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설정을 안 했을 경우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z-index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1, 2, 3 )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819E12-3490-F5A6-F374-5704B2ACC592}"/>
                </a:ext>
              </a:extLst>
            </p:cNvPr>
            <p:cNvSpPr/>
            <p:nvPr/>
          </p:nvSpPr>
          <p:spPr>
            <a:xfrm>
              <a:off x="4468953" y="5333640"/>
              <a:ext cx="31321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z-index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3, 2, 1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순으로 했을 경우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29179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position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13587"/>
            <a:ext cx="266719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~~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파일 정보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&gt;position 3&lt;/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#0f0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.inn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&gt;content title&lt;/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~~~~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46B4E8-9A2B-9EFB-BB84-893C7815CE28}"/>
              </a:ext>
            </a:extLst>
          </p:cNvPr>
          <p:cNvSpPr/>
          <p:nvPr/>
        </p:nvSpPr>
        <p:spPr>
          <a:xfrm>
            <a:off x="3549993" y="1301379"/>
            <a:ext cx="7048338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 가운데 띄우는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위치를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right, bottom, left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100px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크기에 맞춰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너비가 자동으로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39D1AF-C052-F15F-B6D9-8B164FD3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93" y="2479654"/>
            <a:ext cx="2200040" cy="31429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11F872-19CD-926A-B941-8EA0DEC2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79" y="2479654"/>
            <a:ext cx="3371898" cy="31429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882D8-9F47-CEAE-11C2-DD7E175C20A2}"/>
              </a:ext>
            </a:extLst>
          </p:cNvPr>
          <p:cNvSpPr/>
          <p:nvPr/>
        </p:nvSpPr>
        <p:spPr>
          <a:xfrm>
            <a:off x="882794" y="1881051"/>
            <a:ext cx="1834280" cy="1245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9498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position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46B4E8-9A2B-9EFB-BB84-893C7815CE28}"/>
              </a:ext>
            </a:extLst>
          </p:cNvPr>
          <p:cNvSpPr/>
          <p:nvPr/>
        </p:nvSpPr>
        <p:spPr>
          <a:xfrm>
            <a:off x="3549993" y="1302525"/>
            <a:ext cx="784642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 가운데 띄우는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left, top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content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좌상단이 웹 페이지의 중앙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놓인다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너비와 높이의 절반 만큼 마진으로 이동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 중앙이 웹 페이지의 중앙에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5D150-BA7D-274D-6A20-FAA7EF3930E0}"/>
              </a:ext>
            </a:extLst>
          </p:cNvPr>
          <p:cNvSpPr txBox="1"/>
          <p:nvPr/>
        </p:nvSpPr>
        <p:spPr>
          <a:xfrm>
            <a:off x="415635" y="913588"/>
            <a:ext cx="2667198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~~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파일 정보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&gt;position 4&lt;/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-400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-200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#0f0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.inn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1CAF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FFA36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&gt;content title&lt;/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~~~~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8BA2E9-F83D-FB40-E0C4-D46AC13F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01" y="2707577"/>
            <a:ext cx="3082227" cy="2853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1E6569-6F18-2B56-BF2B-D18DACDA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96" y="2706761"/>
            <a:ext cx="5333592" cy="28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941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23258</TotalTime>
  <Words>581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925</cp:revision>
  <dcterms:created xsi:type="dcterms:W3CDTF">2019-12-23T00:32:35Z</dcterms:created>
  <dcterms:modified xsi:type="dcterms:W3CDTF">2022-10-25T12:06:09Z</dcterms:modified>
</cp:coreProperties>
</file>