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7" r:id="rId3"/>
    <p:sldId id="418" r:id="rId4"/>
    <p:sldId id="419" r:id="rId5"/>
    <p:sldId id="425" r:id="rId6"/>
    <p:sldId id="429" r:id="rId7"/>
    <p:sldId id="426" r:id="rId8"/>
    <p:sldId id="427" r:id="rId9"/>
    <p:sldId id="382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628638" y="2490281"/>
            <a:ext cx="4934749" cy="1969770"/>
            <a:chOff x="3628638" y="1767838"/>
            <a:chExt cx="493474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2022-08-05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628638" y="2537279"/>
              <a:ext cx="4934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smtClean="0"/>
              <a:t>setInterval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336770" cy="501959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5261957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()</a:t>
            </a:r>
            <a:r>
              <a:rPr lang="ko-KR" altLang="en-US" sz="1200" dirty="0"/>
              <a:t>로 텍스트 회전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텍스트가 자동 회전하며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마우스로 클릭하면 중단합니다</a:t>
            </a:r>
            <a:r>
              <a:rPr lang="en-US" altLang="ko-KR" sz="1200" dirty="0"/>
              <a:t>.&lt;/h3&gt;&lt;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&lt;div&gt;&lt;span id="div" style="background-color: yellow;"&gt;</a:t>
            </a:r>
          </a:p>
          <a:p>
            <a:r>
              <a:rPr lang="en-US" altLang="ko-KR" sz="1200" dirty="0"/>
              <a:t>            </a:t>
            </a:r>
            <a:r>
              <a:rPr lang="ko-KR" altLang="en-US" sz="1200" dirty="0"/>
              <a:t>자동 회전하는 텍스트 입니다</a:t>
            </a:r>
            <a:r>
              <a:rPr lang="en-US" altLang="ko-KR" sz="1200" dirty="0"/>
              <a:t>.&lt;/span&gt;&lt;/div&gt;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div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("div");</a:t>
            </a:r>
          </a:p>
          <a:p>
            <a:r>
              <a:rPr lang="en-US" altLang="ko-KR" sz="1200" dirty="0"/>
              <a:t>        var </a:t>
            </a:r>
            <a:r>
              <a:rPr lang="en-US" altLang="ko-KR" sz="1200" dirty="0" err="1"/>
              <a:t>timerID</a:t>
            </a:r>
            <a:r>
              <a:rPr lang="en-US" altLang="ko-KR" sz="1200" dirty="0"/>
              <a:t> = setInterval("doRotate()",200);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div.onclick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clearInterval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    function doRotate() {</a:t>
            </a:r>
          </a:p>
          <a:p>
            <a:r>
              <a:rPr lang="en-US" altLang="ko-KR" sz="1200" dirty="0"/>
              <a:t>            var str =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var firstChar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(0,1);</a:t>
            </a:r>
          </a:p>
          <a:p>
            <a:r>
              <a:rPr lang="en-US" altLang="ko-KR" sz="1200" dirty="0"/>
              <a:t>            var remains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(1, str.length-1);</a:t>
            </a:r>
          </a:p>
          <a:p>
            <a:r>
              <a:rPr lang="en-US" altLang="ko-KR" sz="1200" dirty="0"/>
              <a:t>            str = remains + firstChar;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str;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4058" y="2748157"/>
            <a:ext cx="2973417" cy="11255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96000" y="956258"/>
            <a:ext cx="5367416" cy="6987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setInterval( )</a:t>
            </a:r>
            <a:r>
              <a:rPr lang="ko-KR" altLang="en-US" sz="1400" dirty="0"/>
              <a:t>은</a:t>
            </a:r>
            <a:r>
              <a:rPr lang="en-US" altLang="ko-KR" sz="1400" dirty="0" smtClean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함수를 일정 주기로 반복적으로 실행</a:t>
            </a:r>
            <a:r>
              <a:rPr lang="ko-KR" altLang="en-US" sz="1400" dirty="0" smtClean="0"/>
              <a:t>시켜준다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div</a:t>
            </a:r>
            <a:r>
              <a:rPr lang="ko-KR" altLang="en-US" sz="1400" dirty="0" smtClean="0"/>
              <a:t>를 클릭하면 </a:t>
            </a:r>
            <a:r>
              <a:rPr lang="en-US" altLang="ko-KR" sz="1400" dirty="0" smtClean="0"/>
              <a:t>clearInterval( )</a:t>
            </a:r>
            <a:r>
              <a:rPr lang="ko-KR" altLang="en-US" sz="1400" dirty="0" smtClean="0"/>
              <a:t>으로 반복을 멈춰준다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707475" y="1305617"/>
            <a:ext cx="2388525" cy="2005327"/>
          </a:xfrm>
          <a:prstGeom prst="bentConnector3">
            <a:avLst>
              <a:gd name="adj1" fmla="val 4338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8" y="4383762"/>
            <a:ext cx="4094365" cy="149758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4058" y="4011690"/>
            <a:ext cx="2973417" cy="13333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96001" y="1980365"/>
            <a:ext cx="5367416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200ms</a:t>
            </a:r>
            <a:r>
              <a:rPr lang="ko-KR" altLang="en-US" sz="1400" dirty="0" smtClean="0"/>
              <a:t>주기로 반복되는 </a:t>
            </a:r>
            <a:r>
              <a:rPr lang="en-US" altLang="ko-KR" sz="1400" dirty="0" smtClean="0"/>
              <a:t>doRotate</a:t>
            </a:r>
            <a:r>
              <a:rPr lang="en-US" altLang="ko-KR" sz="1400" dirty="0" smtClean="0"/>
              <a:t>( )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str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div</a:t>
            </a:r>
            <a:r>
              <a:rPr lang="ko-KR" altLang="en-US" sz="1400" dirty="0" smtClean="0"/>
              <a:t>태그의 내용을 </a:t>
            </a:r>
            <a:r>
              <a:rPr lang="ko-KR" altLang="en-US" sz="1400" dirty="0" smtClean="0"/>
              <a:t>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firstChar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str</a:t>
            </a:r>
            <a:r>
              <a:rPr lang="ko-KR" altLang="en-US" sz="1400" dirty="0" smtClean="0"/>
              <a:t>의 첫 글자만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remains</a:t>
            </a:r>
            <a:r>
              <a:rPr lang="ko-KR" altLang="en-US" sz="1400" dirty="0" smtClean="0"/>
              <a:t>에는 두 번째 부터 마지막 글자</a:t>
            </a:r>
            <a:r>
              <a:rPr lang="ko-KR" altLang="en-US" sz="1400" dirty="0" smtClean="0"/>
              <a:t>까지</a:t>
            </a:r>
            <a:r>
              <a:rPr lang="ko-KR" altLang="en-US" sz="1400" dirty="0" smtClean="0"/>
              <a:t>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str</a:t>
            </a:r>
            <a:r>
              <a:rPr lang="ko-KR" altLang="en-US" sz="1400" dirty="0" smtClean="0"/>
              <a:t>에 첫 글자를 맨 뒤로 보내서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div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str</a:t>
            </a:r>
            <a:r>
              <a:rPr lang="ko-KR" altLang="en-US" sz="1400" dirty="0" smtClean="0"/>
              <a:t>의 내용을 다시 전송한다</a:t>
            </a:r>
            <a:r>
              <a:rPr lang="en-US" altLang="ko-KR" sz="1400" dirty="0" smtClean="0"/>
              <a:t>.</a:t>
            </a:r>
            <a:r>
              <a:rPr lang="en-US" altLang="ko-KR" sz="1400" dirty="0" smtClean="0"/>
              <a:t>		</a:t>
            </a:r>
            <a:endParaRPr lang="ko-KR" altLang="en-US" sz="1400" dirty="0"/>
          </a:p>
        </p:txBody>
      </p:sp>
      <p:cxnSp>
        <p:nvCxnSpPr>
          <p:cNvPr id="24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3707475" y="2996028"/>
            <a:ext cx="2388526" cy="168235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56" y="5451209"/>
            <a:ext cx="2228850" cy="4095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0749986" y="5864724"/>
            <a:ext cx="405789" cy="2769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200" dirty="0" smtClean="0"/>
              <a:t>gif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150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autoScroll( )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1"/>
            <a:ext cx="3782290" cy="544984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3616037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</a:t>
            </a:r>
            <a:r>
              <a:rPr lang="ko-KR" altLang="en-US" sz="1200" dirty="0"/>
              <a:t> </a:t>
            </a:r>
            <a:r>
              <a:rPr lang="en-US" altLang="ko-KR" sz="1200" dirty="0"/>
              <a:t>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</a:t>
            </a:r>
            <a:r>
              <a:rPr lang="en-US" altLang="ko-KR" sz="1200" dirty="0" smtClean="0"/>
              <a:t>&gt; </a:t>
            </a:r>
            <a:r>
              <a:rPr lang="en-US" altLang="ko-KR" sz="1200" dirty="0"/>
              <a:t>&lt;title&gt;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startScroll</a:t>
            </a:r>
            <a:r>
              <a:rPr lang="en-US" altLang="ko-KR" sz="1200" dirty="0"/>
              <a:t>(interval) {</a:t>
            </a:r>
          </a:p>
          <a:p>
            <a:r>
              <a:rPr lang="en-US" altLang="ko-KR" sz="1200" dirty="0"/>
              <a:t>            setInterval("autoScroll()", interval);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</a:t>
            </a:r>
            <a:r>
              <a:rPr lang="ko-KR" altLang="en-US" sz="1200" dirty="0"/>
              <a:t> </a:t>
            </a:r>
            <a:r>
              <a:rPr lang="en-US" altLang="ko-KR" sz="1200" dirty="0"/>
              <a:t>autoScroll()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window.scrollBy</a:t>
            </a:r>
            <a:r>
              <a:rPr lang="en-US" altLang="ko-KR" sz="1200" dirty="0"/>
              <a:t>(0,10);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ko-KR" altLang="en-US" sz="1200" dirty="0"/>
              <a:t> </a:t>
            </a:r>
            <a:r>
              <a:rPr lang="en-US" altLang="ko-KR" sz="1200" dirty="0"/>
              <a:t>onload="startScroll(1000)"&gt;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이동순</a:t>
            </a:r>
            <a:r>
              <a:rPr lang="en-US" altLang="ko-KR" sz="1200" dirty="0"/>
              <a:t>)&lt;/h3&gt;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남의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그 돌계단 깊이 이미 오래전에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모래가 되고 말았을 거에요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그것이정말</a:t>
            </a:r>
            <a:r>
              <a:rPr lang="ko-KR" altLang="en-US" sz="1200" dirty="0"/>
              <a:t>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나는 남의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    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435" y="1661066"/>
            <a:ext cx="2591030" cy="5667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77223" y="1577072"/>
            <a:ext cx="7126849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startScroll</a:t>
            </a:r>
            <a:r>
              <a:rPr lang="en-US" altLang="ko-KR" sz="1400" dirty="0" smtClean="0"/>
              <a:t>(interval) </a:t>
            </a:r>
            <a:r>
              <a:rPr lang="ko-KR" altLang="en-US" sz="1400" dirty="0" smtClean="0"/>
              <a:t>함수는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onload</a:t>
            </a:r>
            <a:r>
              <a:rPr lang="ko-KR" altLang="en-US" sz="1400" dirty="0" smtClean="0"/>
              <a:t>로 인하여 페이지가 로드 되면 실행된다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setInterval</a:t>
            </a:r>
            <a:r>
              <a:rPr lang="ko-KR" altLang="en-US" sz="1400" dirty="0" smtClean="0"/>
              <a:t>을 사용하여 </a:t>
            </a:r>
            <a:r>
              <a:rPr lang="en-US" altLang="ko-KR" sz="1400" dirty="0" smtClean="0"/>
              <a:t>autoScroll( ) </a:t>
            </a:r>
            <a:r>
              <a:rPr lang="ko-KR" altLang="en-US" sz="1400" dirty="0" smtClean="0"/>
              <a:t>함수를 매개변수인 </a:t>
            </a:r>
            <a:r>
              <a:rPr lang="en-US" altLang="ko-KR" sz="1400" dirty="0" err="1" smtClean="0"/>
              <a:t>inteval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ms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주기로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308465" y="1944439"/>
            <a:ext cx="1368758" cy="196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58" y="3465968"/>
            <a:ext cx="3305778" cy="204836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037752" y="5522646"/>
            <a:ext cx="405789" cy="2769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200" dirty="0" smtClean="0"/>
              <a:t>gif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435" y="2231799"/>
            <a:ext cx="1817947" cy="5667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77223" y="2683103"/>
            <a:ext cx="7126848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autoScroll( ) </a:t>
            </a:r>
            <a:r>
              <a:rPr lang="ko-KR" altLang="en-US" sz="1400" dirty="0" smtClean="0"/>
              <a:t>함수는 </a:t>
            </a:r>
            <a:r>
              <a:rPr lang="en-US" altLang="ko-KR" sz="1400" dirty="0" smtClean="0"/>
              <a:t>window</a:t>
            </a:r>
            <a:r>
              <a:rPr lang="ko-KR" altLang="en-US" sz="1400" dirty="0" smtClean="0"/>
              <a:t>의  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scrollBy </a:t>
            </a:r>
            <a:r>
              <a:rPr lang="ko-KR" altLang="en-US" sz="1400" dirty="0" smtClean="0"/>
              <a:t>메소드에 의해 한번에 </a:t>
            </a:r>
            <a:r>
              <a:rPr lang="en-US" altLang="ko-KR" sz="1400" dirty="0" smtClean="0"/>
              <a:t>10px</a:t>
            </a:r>
            <a:r>
              <a:rPr lang="ko-KR" altLang="en-US" sz="1400" dirty="0" smtClean="0"/>
              <a:t>씩 위로이동한다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535382" y="2515172"/>
            <a:ext cx="2141841" cy="37568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2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83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location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웹 사이트 접속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225767" cy="452651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5170517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&lt;title&gt;window location</a:t>
            </a:r>
            <a:r>
              <a:rPr lang="ko-KR" altLang="en-US" sz="1200" dirty="0"/>
              <a:t>으로 웹사이트 접속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load() {</a:t>
            </a:r>
          </a:p>
          <a:p>
            <a:r>
              <a:rPr lang="en-US" altLang="ko-KR" sz="1200" dirty="0"/>
              <a:t>            var select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("site");</a:t>
            </a:r>
          </a:p>
          <a:p>
            <a:r>
              <a:rPr lang="en-US" altLang="ko-KR" sz="1200" dirty="0"/>
              <a:t>            window.location = </a:t>
            </a:r>
            <a:r>
              <a:rPr lang="en-US" altLang="ko-KR" sz="1200" dirty="0" err="1"/>
              <a:t>select.options</a:t>
            </a:r>
            <a:r>
              <a:rPr lang="en-US" altLang="ko-KR" sz="1200" dirty="0"/>
              <a:t>[</a:t>
            </a:r>
            <a:r>
              <a:rPr lang="en-US" altLang="ko-KR" sz="1200" dirty="0" err="1"/>
              <a:t>select.selectedIndex</a:t>
            </a:r>
            <a:r>
              <a:rPr lang="en-US" altLang="ko-KR" sz="1200" dirty="0"/>
              <a:t>].value;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en-US" altLang="ko-KR" sz="1200" dirty="0" err="1"/>
              <a:t>window.location</a:t>
            </a:r>
            <a:r>
              <a:rPr lang="ko-KR" altLang="en-US" sz="1200" dirty="0"/>
              <a:t>으로 웹 사이트 접속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사이트 선택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    &lt;select id="site"&gt;</a:t>
            </a:r>
          </a:p>
          <a:p>
            <a:r>
              <a:rPr lang="en-US" altLang="ko-KR" sz="1200" dirty="0"/>
              <a:t>        &lt;option value="http://www.naver.com" selected&gt;</a:t>
            </a:r>
            <a:r>
              <a:rPr lang="ko-KR" altLang="en-US" sz="1200" dirty="0"/>
              <a:t>네이버</a:t>
            </a:r>
            <a:r>
              <a:rPr lang="en-US" altLang="ko-KR" sz="1200" dirty="0"/>
              <a:t>&lt;/option&gt;</a:t>
            </a:r>
          </a:p>
          <a:p>
            <a:r>
              <a:rPr lang="en-US" altLang="ko-KR" sz="1200" dirty="0"/>
              <a:t>        &lt;option value="http://www.google.com"&gt;</a:t>
            </a:r>
            <a:r>
              <a:rPr lang="ko-KR" altLang="en-US" sz="1200" dirty="0"/>
              <a:t>구글</a:t>
            </a:r>
            <a:r>
              <a:rPr lang="en-US" altLang="ko-KR" sz="1200" dirty="0"/>
              <a:t>&lt;/option&gt;</a:t>
            </a:r>
          </a:p>
          <a:p>
            <a:r>
              <a:rPr lang="en-US" altLang="ko-KR" sz="1200" dirty="0"/>
              <a:t>        &lt;option value="http://www.microsoft.com"&gt;</a:t>
            </a:r>
            <a:r>
              <a:rPr lang="ko-KR" altLang="en-US" sz="1200" dirty="0"/>
              <a:t>마이크로소프트</a:t>
            </a:r>
            <a:r>
              <a:rPr lang="en-US" altLang="ko-KR" sz="1200" dirty="0"/>
              <a:t>&lt;/option&gt;</a:t>
            </a:r>
          </a:p>
          <a:p>
            <a:r>
              <a:rPr lang="en-US" altLang="ko-KR" sz="1200" dirty="0"/>
              <a:t>    &lt;/select&gt;</a:t>
            </a:r>
          </a:p>
          <a:p>
            <a:r>
              <a:rPr lang="en-US" altLang="ko-KR" sz="1200" dirty="0"/>
              <a:t>    &lt;p&gt;</a:t>
            </a:r>
          </a:p>
          <a:p>
            <a:r>
              <a:rPr lang="en-US" altLang="ko-KR" sz="1200" dirty="0"/>
              <a:t>        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="load()"&gt;</a:t>
            </a:r>
            <a:r>
              <a:rPr lang="ko-KR" altLang="en-US" sz="1200" dirty="0"/>
              <a:t>웹사이트 접속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0370" y="1844959"/>
            <a:ext cx="4375331" cy="7569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60143" y="1530525"/>
            <a:ext cx="5352230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웹사이트 접속 버튼을 누르면 호출되는 </a:t>
            </a:r>
            <a:r>
              <a:rPr lang="en-US" altLang="ko-KR" sz="1400" dirty="0" smtClean="0"/>
              <a:t>load( )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태그의 객체를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window.location </a:t>
            </a:r>
            <a:r>
              <a:rPr lang="ko-KR" altLang="en-US" sz="1400" dirty="0" smtClean="0"/>
              <a:t>메소드를 사용하여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선택된 </a:t>
            </a:r>
            <a:r>
              <a:rPr lang="en-US" altLang="ko-KR" sz="1400" dirty="0" smtClean="0"/>
              <a:t>option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사이트 주소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접속한다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5095701" y="2223023"/>
            <a:ext cx="964442" cy="39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07" y="3317356"/>
            <a:ext cx="2752186" cy="187382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47" y="3325669"/>
            <a:ext cx="2857588" cy="187382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8501094" y="4145737"/>
            <a:ext cx="470328" cy="2641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6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910346" y="879738"/>
            <a:ext cx="5727472" cy="469810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Cookie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1"/>
            <a:ext cx="5536276" cy="393894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4"/>
            <a:ext cx="11604568" cy="53083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</a:t>
            </a:r>
          </a:p>
          <a:p>
            <a:r>
              <a:rPr lang="en-US" altLang="ko-KR" sz="1200" dirty="0" smtClean="0"/>
              <a:t>    &lt;title&gt;</a:t>
            </a:r>
            <a:r>
              <a:rPr lang="ko-KR" altLang="en-US" sz="1200" dirty="0" smtClean="0"/>
              <a:t>방문 카운트 쿠키</a:t>
            </a:r>
            <a:r>
              <a:rPr lang="en-US" altLang="ko-KR" sz="1200" dirty="0" smtClean="0"/>
              <a:t>&lt;/title&gt;</a:t>
            </a:r>
          </a:p>
          <a:p>
            <a:r>
              <a:rPr lang="en-US" altLang="ko-KR" sz="1200" dirty="0" smtClean="0"/>
              <a:t>    &lt;script&gt;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getCookie</a:t>
            </a:r>
            <a:r>
              <a:rPr lang="en-US" altLang="ko-KR" sz="1200" dirty="0"/>
              <a:t>(name) {</a:t>
            </a:r>
          </a:p>
          <a:p>
            <a:r>
              <a:rPr lang="en-US" altLang="ko-KR" sz="1200" dirty="0"/>
              <a:t>            var pairs = </a:t>
            </a:r>
            <a:r>
              <a:rPr lang="en-US" altLang="ko-KR" sz="1200" dirty="0" err="1"/>
              <a:t>document.cookie.split</a:t>
            </a:r>
            <a:r>
              <a:rPr lang="en-US" altLang="ko-KR" sz="1200" dirty="0"/>
              <a:t>(";");</a:t>
            </a:r>
          </a:p>
          <a:p>
            <a:r>
              <a:rPr lang="en-US" altLang="ko-KR" sz="1200" dirty="0"/>
              <a:t>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pairs.length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    var pair = pairs[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].trim();</a:t>
            </a:r>
          </a:p>
          <a:p>
            <a:r>
              <a:rPr lang="en-US" altLang="ko-KR" sz="1200" dirty="0"/>
              <a:t>                var unit = </a:t>
            </a:r>
            <a:r>
              <a:rPr lang="en-US" altLang="ko-KR" sz="1200" dirty="0" err="1"/>
              <a:t>pair.split</a:t>
            </a:r>
            <a:r>
              <a:rPr lang="en-US" altLang="ko-KR" sz="1200" dirty="0"/>
              <a:t>("=");</a:t>
            </a:r>
          </a:p>
          <a:p>
            <a:r>
              <a:rPr lang="en-US" altLang="ko-KR" sz="1200" dirty="0"/>
              <a:t>                if(unit[0] == name){ </a:t>
            </a:r>
            <a:r>
              <a:rPr lang="en-US" altLang="ko-KR" sz="1200" dirty="0" smtClean="0"/>
              <a:t>return </a:t>
            </a:r>
            <a:r>
              <a:rPr lang="en-US" altLang="ko-KR" sz="1200" dirty="0" err="1"/>
              <a:t>unescape</a:t>
            </a:r>
            <a:r>
              <a:rPr lang="en-US" altLang="ko-KR" sz="1200" dirty="0"/>
              <a:t>(unit[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 }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return null;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setCookie</a:t>
            </a:r>
            <a:r>
              <a:rPr lang="en-US" altLang="ko-KR" sz="1200" dirty="0"/>
              <a:t>(name, value, </a:t>
            </a:r>
            <a:r>
              <a:rPr lang="en-US" altLang="ko-KR" sz="1200" dirty="0" err="1"/>
              <a:t>expireDate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var </a:t>
            </a:r>
            <a:r>
              <a:rPr lang="en-US" altLang="ko-KR" sz="1200" dirty="0" err="1"/>
              <a:t>cookieStr</a:t>
            </a:r>
            <a:r>
              <a:rPr lang="en-US" altLang="ko-KR" sz="1200" dirty="0"/>
              <a:t> = name + "=" + escape(value) + </a:t>
            </a:r>
          </a:p>
          <a:p>
            <a:r>
              <a:rPr lang="en-US" altLang="ko-KR" sz="1200" dirty="0"/>
              <a:t>                ((</a:t>
            </a:r>
            <a:r>
              <a:rPr lang="en-US" altLang="ko-KR" sz="1200" dirty="0" err="1"/>
              <a:t>expireDate</a:t>
            </a:r>
            <a:r>
              <a:rPr lang="en-US" altLang="ko-KR" sz="1200" dirty="0"/>
              <a:t> == null)?"":("; expires=" + </a:t>
            </a:r>
            <a:r>
              <a:rPr lang="en-US" altLang="ko-KR" sz="1200" dirty="0" err="1"/>
              <a:t>expireDate.toGMTString</a:t>
            </a:r>
            <a:r>
              <a:rPr lang="en-US" altLang="ko-KR" sz="1200" dirty="0"/>
              <a:t>()));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document.cookie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cookieStr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username = </a:t>
            </a:r>
            <a:r>
              <a:rPr lang="en-US" altLang="ko-KR" sz="1200" dirty="0" err="1"/>
              <a:t>getCookie</a:t>
            </a:r>
            <a:r>
              <a:rPr lang="en-US" altLang="ko-KR" sz="1200" dirty="0"/>
              <a:t>("username");</a:t>
            </a:r>
          </a:p>
          <a:p>
            <a:r>
              <a:rPr lang="en-US" altLang="ko-KR" sz="1200" dirty="0"/>
              <a:t>        var count = </a:t>
            </a:r>
            <a:r>
              <a:rPr lang="en-US" altLang="ko-KR" sz="1200" dirty="0" err="1"/>
              <a:t>getCookie</a:t>
            </a:r>
            <a:r>
              <a:rPr lang="en-US" altLang="ko-KR" sz="1200" dirty="0"/>
              <a:t>("count");</a:t>
            </a:r>
          </a:p>
          <a:p>
            <a:r>
              <a:rPr lang="en-US" altLang="ko-KR" sz="1200" dirty="0"/>
              <a:t>        var expire = new Date();</a:t>
            </a:r>
          </a:p>
          <a:p>
            <a:r>
              <a:rPr lang="en-US" altLang="ko-KR" sz="1200" dirty="0"/>
              <a:t>        if(username == null) {</a:t>
            </a:r>
          </a:p>
          <a:p>
            <a:r>
              <a:rPr lang="en-US" altLang="ko-KR" sz="1200" dirty="0"/>
              <a:t>            count = 0;</a:t>
            </a:r>
          </a:p>
          <a:p>
            <a:r>
              <a:rPr lang="en-US" altLang="ko-KR" sz="1200" dirty="0"/>
              <a:t>            username = prompt("</a:t>
            </a:r>
            <a:r>
              <a:rPr lang="ko-KR" altLang="en-US" sz="1200" dirty="0"/>
              <a:t>이름을 입력해 주십시오</a:t>
            </a:r>
            <a:r>
              <a:rPr lang="en-US" altLang="ko-KR" sz="1200" dirty="0"/>
              <a:t>.", "");</a:t>
            </a:r>
          </a:p>
          <a:p>
            <a:r>
              <a:rPr lang="en-US" altLang="ko-KR" sz="1200" dirty="0"/>
              <a:t>            if(username == null)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/>
              <a:t>이름을 입력하시면 보다 나은 서비스를 제공받을 수 있습니다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            username = "</a:t>
            </a:r>
            <a:r>
              <a:rPr lang="ko-KR" altLang="en-US" sz="1200" dirty="0"/>
              <a:t>아무개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expire.setTime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expire.getTime</a:t>
            </a:r>
            <a:r>
              <a:rPr lang="en-US" altLang="ko-KR" sz="1200" dirty="0"/>
              <a:t>() + (365*24*3600*1000));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setCookie</a:t>
            </a:r>
            <a:r>
              <a:rPr lang="en-US" altLang="ko-KR" sz="1200" dirty="0"/>
              <a:t>("username", username, expire);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count++;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expire.setTime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expire.getTime</a:t>
            </a:r>
            <a:r>
              <a:rPr lang="en-US" altLang="ko-KR" sz="1200" dirty="0"/>
              <a:t>() + (365*24*3600*1000));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setCookie</a:t>
            </a:r>
            <a:r>
              <a:rPr lang="en-US" altLang="ko-KR" sz="1200" dirty="0"/>
              <a:t>("count", count, expire);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("&lt;p&gt;</a:t>
            </a:r>
            <a:r>
              <a:rPr lang="ko-KR" altLang="en-US" sz="1200" dirty="0" err="1"/>
              <a:t>어서오십시오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username + "</a:t>
            </a:r>
            <a:r>
              <a:rPr lang="ko-KR" altLang="en-US" sz="1200" dirty="0"/>
              <a:t>님의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                       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count + "</a:t>
            </a:r>
            <a:r>
              <a:rPr lang="ko-KR" altLang="en-US" sz="1200" dirty="0"/>
              <a:t>번째 방문을 환영합니다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117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Cookie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8" y="1872615"/>
            <a:ext cx="3645692" cy="216737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05" y="1872615"/>
            <a:ext cx="3645692" cy="216737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052" y="1872615"/>
            <a:ext cx="3645692" cy="216737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255688" y="4143539"/>
            <a:ext cx="3865832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이름을 입력하는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창이 뜨고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취소를 누르면 </a:t>
            </a:r>
            <a:r>
              <a:rPr lang="en-US" altLang="ko-KR" sz="1400" dirty="0" smtClean="0"/>
              <a:t>username</a:t>
            </a:r>
            <a:r>
              <a:rPr lang="ko-KR" altLang="en-US" sz="1400" dirty="0" smtClean="0"/>
              <a:t>은 아무개로 지정된다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766169" y="4165413"/>
            <a:ext cx="2726163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이름을 입력하고 확인을 누르면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몇 번째 방문인지 알려준다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522275" y="4165413"/>
            <a:ext cx="3095245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새로고침을 하면 방문 횟수</a:t>
            </a:r>
            <a:r>
              <a:rPr lang="en-US" altLang="ko-KR" sz="1400" dirty="0" smtClean="0"/>
              <a:t>(count)</a:t>
            </a:r>
            <a:r>
              <a:rPr lang="ko-KR" altLang="en-US" sz="1400" dirty="0" smtClean="0"/>
              <a:t>가 증가하며 총 방문 횟수를 알려준다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767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Session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921134" cy="531054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54881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세션 </a:t>
            </a:r>
            <a:r>
              <a:rPr lang="ko-KR" altLang="en-US" sz="1200" dirty="0" err="1"/>
              <a:t>스토리지에</a:t>
            </a:r>
            <a:r>
              <a:rPr lang="ko-KR" altLang="en-US" sz="1200" dirty="0"/>
              <a:t> 쓰기</a:t>
            </a:r>
            <a:r>
              <a:rPr lang="en-US" altLang="ko-KR" sz="1200" dirty="0"/>
              <a:t>/</a:t>
            </a:r>
            <a:r>
              <a:rPr lang="ko-KR" altLang="en-US" sz="1200" dirty="0"/>
              <a:t>읽기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세션 </a:t>
            </a:r>
            <a:r>
              <a:rPr lang="ko-KR" altLang="en-US" sz="1200" dirty="0" err="1"/>
              <a:t>스토리지에</a:t>
            </a:r>
            <a:r>
              <a:rPr lang="ko-KR" altLang="en-US" sz="1200" dirty="0"/>
              <a:t> 구입 리스트 저장</a:t>
            </a:r>
            <a:r>
              <a:rPr lang="en-US" altLang="ko-KR" sz="1200" dirty="0"/>
              <a:t>/</a:t>
            </a:r>
            <a:r>
              <a:rPr lang="ko-KR" altLang="en-US" sz="1200" dirty="0"/>
              <a:t>검색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품목명 </a:t>
            </a:r>
            <a:r>
              <a:rPr lang="en-US" altLang="ko-KR" sz="1200" dirty="0"/>
              <a:t>: &lt;input type="text" id="item"&gt;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개수 </a:t>
            </a:r>
            <a:r>
              <a:rPr lang="en-US" altLang="ko-KR" sz="1200" dirty="0"/>
              <a:t>: &lt;input type="text" id="count"&gt;</a:t>
            </a:r>
          </a:p>
          <a:p>
            <a:r>
              <a:rPr lang="en-US" altLang="ko-KR" sz="1200" dirty="0"/>
              <a:t>    &lt;button id="save"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="store()"&gt;</a:t>
            </a:r>
            <a:r>
              <a:rPr lang="ko-KR" altLang="en-US" sz="1200" dirty="0"/>
              <a:t>저장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&lt;button id="retrieve"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="retrieve()"&gt;</a:t>
            </a:r>
            <a:r>
              <a:rPr lang="ko-KR" altLang="en-US" sz="1200" dirty="0"/>
              <a:t>검색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item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("item");</a:t>
            </a:r>
          </a:p>
          <a:p>
            <a:r>
              <a:rPr lang="en-US" altLang="ko-KR" sz="1200" dirty="0"/>
              <a:t>        var count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("count");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    function store() {</a:t>
            </a:r>
          </a:p>
          <a:p>
            <a:r>
              <a:rPr lang="en-US" altLang="ko-KR" sz="1200" dirty="0"/>
              <a:t>            if(!</a:t>
            </a:r>
            <a:r>
              <a:rPr lang="en-US" altLang="ko-KR" sz="1200" dirty="0" err="1"/>
              <a:t>window.sessionStorage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/>
              <a:t>세션 스토리지를 지원하지 않습니다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            return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sessionStorage.setItem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item.value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count.value</a:t>
            </a:r>
            <a:r>
              <a:rPr lang="en-US" altLang="ko-KR" sz="1200" dirty="0" smtClean="0"/>
              <a:t>);</a:t>
            </a:r>
            <a:r>
              <a:rPr lang="en-US" altLang="ko-KR" sz="1200" dirty="0"/>
              <a:t>            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retrieve() {</a:t>
            </a:r>
          </a:p>
          <a:p>
            <a:r>
              <a:rPr lang="en-US" altLang="ko-KR" sz="1200" dirty="0"/>
              <a:t>            if(!</a:t>
            </a:r>
            <a:r>
              <a:rPr lang="en-US" altLang="ko-KR" sz="1200" dirty="0" err="1"/>
              <a:t>window.sessionStorage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/>
              <a:t>세션 스토리지를 지원하지 않습니다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            return</a:t>
            </a:r>
            <a:r>
              <a:rPr lang="en-US" altLang="ko-KR" sz="1200" dirty="0" smtClean="0"/>
              <a:t>;</a:t>
            </a:r>
            <a:r>
              <a:rPr lang="en-US" altLang="ko-KR" sz="1200" dirty="0"/>
              <a:t>  }</a:t>
            </a:r>
          </a:p>
          <a:p>
            <a:r>
              <a:rPr lang="en-US" altLang="ko-KR" sz="1200" dirty="0"/>
              <a:t>            var val = </a:t>
            </a:r>
            <a:r>
              <a:rPr lang="en-US" altLang="ko-KR" sz="1200" dirty="0" err="1"/>
              <a:t>sessionStorage.getItem</a:t>
            </a:r>
            <a:r>
              <a:rPr lang="en-US" altLang="ko-KR" sz="1200" dirty="0"/>
              <a:t>(item.value);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==null) </a:t>
            </a:r>
            <a:r>
              <a:rPr lang="en-US" altLang="ko-KR" sz="1200" dirty="0" smtClean="0"/>
              <a:t>{ alert(</a:t>
            </a:r>
            <a:r>
              <a:rPr lang="en-US" altLang="ko-KR" sz="1200" dirty="0" err="1" smtClean="0"/>
              <a:t>item.value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 "</a:t>
            </a:r>
            <a:r>
              <a:rPr lang="ko-KR" altLang="en-US" sz="1200" dirty="0"/>
              <a:t>는 리스트에 없습니다</a:t>
            </a:r>
            <a:r>
              <a:rPr lang="en-US" altLang="ko-KR" sz="1200" dirty="0" smtClean="0"/>
              <a:t>.") }</a:t>
            </a:r>
            <a:endParaRPr lang="en-US" altLang="ko-KR" sz="1200" dirty="0"/>
          </a:p>
          <a:p>
            <a:r>
              <a:rPr lang="en-US" altLang="ko-KR" sz="1200" dirty="0"/>
              <a:t>            else </a:t>
            </a:r>
            <a:r>
              <a:rPr lang="en-US" altLang="ko-KR" sz="1200" dirty="0" smtClean="0"/>
              <a:t>{ </a:t>
            </a:r>
            <a:r>
              <a:rPr lang="en-US" altLang="ko-KR" sz="1200" dirty="0" err="1"/>
              <a:t>count.value</a:t>
            </a:r>
            <a:r>
              <a:rPr lang="en-US" altLang="ko-KR" sz="1200" dirty="0"/>
              <a:t> = val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5747" y="3295764"/>
            <a:ext cx="3538682" cy="11255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92022" y="2055104"/>
            <a:ext cx="6478551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저장 버튼을 누르면 호출되는 </a:t>
            </a:r>
            <a:r>
              <a:rPr lang="en-US" altLang="ko-KR" sz="1400" dirty="0" smtClean="0"/>
              <a:t>store( )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세션 스토리지를 지원하지 않으면 경고 창을 띄운다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FF0000"/>
                </a:solidFill>
              </a:rPr>
              <a:t>setItem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메소드를 사용하여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sessionStorage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264429" y="2586019"/>
            <a:ext cx="1127593" cy="127253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5747" y="4421988"/>
            <a:ext cx="4153824" cy="14717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92022" y="3696968"/>
            <a:ext cx="6478551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검색 버튼을 누르면 호출되는 </a:t>
            </a:r>
            <a:r>
              <a:rPr lang="en-US" altLang="ko-KR" sz="1400" dirty="0" smtClean="0"/>
              <a:t>retrieve( )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FF0000"/>
                </a:solidFill>
              </a:rPr>
              <a:t>getItem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메소드를 사용하여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sessionStorage</a:t>
            </a:r>
            <a:r>
              <a:rPr lang="ko-KR" altLang="en-US" sz="1400" dirty="0" smtClean="0"/>
              <a:t>에</a:t>
            </a:r>
            <a:r>
              <a:rPr lang="ko-KR" altLang="en-US" sz="1400" dirty="0"/>
              <a:t>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값을 </a:t>
            </a:r>
            <a:r>
              <a:rPr lang="ko-KR" altLang="en-US" sz="1400" dirty="0" smtClean="0">
                <a:solidFill>
                  <a:srgbClr val="FF0000"/>
                </a:solidFill>
              </a:rPr>
              <a:t>불러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val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val</a:t>
            </a:r>
            <a:r>
              <a:rPr lang="ko-KR" altLang="en-US" sz="1400" dirty="0" smtClean="0"/>
              <a:t>의 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리스트에 없다고 알려준다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아니면</a:t>
            </a:r>
            <a:r>
              <a:rPr lang="en-US" altLang="ko-KR" sz="1400" dirty="0" smtClean="0"/>
              <a:t>, count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값에 </a:t>
            </a:r>
            <a:r>
              <a:rPr lang="en-US" altLang="ko-KR" sz="1400" dirty="0" smtClean="0"/>
              <a:t>val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79571" y="4389466"/>
            <a:ext cx="512451" cy="76839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0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Session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9" y="1353449"/>
            <a:ext cx="3494992" cy="221751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131" y="1363240"/>
            <a:ext cx="3494992" cy="221751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649" y="1353449"/>
            <a:ext cx="3408834" cy="221751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9009" y="3804165"/>
            <a:ext cx="3494992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품목명과 개수를 입력하고 저장을 누르면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sessionStorage</a:t>
            </a:r>
            <a:r>
              <a:rPr lang="ko-KR" altLang="en-US" sz="1400" dirty="0" smtClean="0"/>
              <a:t>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401648" y="3804165"/>
            <a:ext cx="3408835" cy="6987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품목명을 입력하고 검색을 누르면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Storage</a:t>
            </a:r>
            <a:r>
              <a:rPr lang="ko-KR" altLang="en-US" sz="1400" dirty="0" smtClean="0"/>
              <a:t>에 저장된 개수를 출력한다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318130" y="3804165"/>
            <a:ext cx="3494993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품목명을 입력하고 검색을 누르면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Stora</a:t>
            </a:r>
            <a:r>
              <a:rPr lang="en-US" altLang="ko-KR" sz="1400" dirty="0" smtClean="0"/>
              <a:t>ge</a:t>
            </a:r>
            <a:r>
              <a:rPr lang="ko-KR" altLang="en-US" sz="1400" dirty="0" smtClean="0"/>
              <a:t>에 없는 물품이라고 알려준다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611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332508" y="2296329"/>
            <a:ext cx="7115696" cy="830190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2295522"/>
            <a:ext cx="7115696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var val = </a:t>
            </a:r>
            <a:r>
              <a:rPr lang="en-US" altLang="ko-KR" dirty="0" smtClean="0"/>
              <a:t>sessionStorage.getItem(item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value);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item.value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item, value</a:t>
            </a:r>
            <a:r>
              <a:rPr lang="ko-KR" altLang="en-US" sz="1400" dirty="0" smtClean="0"/>
              <a:t>로 잘못 작성하여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값을 제대로 불러오지 못하였다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8329</TotalTime>
  <Words>420</Words>
  <Application>Microsoft Office PowerPoint</Application>
  <PresentationFormat>와이드스크린</PresentationFormat>
  <Paragraphs>204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</vt:lpstr>
      <vt:lpstr>나눔스퀘어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415</cp:revision>
  <dcterms:created xsi:type="dcterms:W3CDTF">2019-12-23T00:32:35Z</dcterms:created>
  <dcterms:modified xsi:type="dcterms:W3CDTF">2022-08-05T06:44:40Z</dcterms:modified>
</cp:coreProperties>
</file>