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478" r:id="rId3"/>
    <p:sldId id="491" r:id="rId4"/>
    <p:sldId id="501" r:id="rId5"/>
    <p:sldId id="500" r:id="rId6"/>
    <p:sldId id="502" r:id="rId7"/>
    <p:sldId id="496" r:id="rId8"/>
    <p:sldId id="503" r:id="rId9"/>
    <p:sldId id="498" r:id="rId10"/>
    <p:sldId id="504" r:id="rId11"/>
    <p:sldId id="505" r:id="rId12"/>
    <p:sldId id="507" r:id="rId13"/>
    <p:sldId id="508" r:id="rId14"/>
    <p:sldId id="506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0" autoAdjust="0"/>
  </p:normalViewPr>
  <p:slideViewPr>
    <p:cSldViewPr snapToGrid="0" showGuides="1">
      <p:cViewPr varScale="1">
        <p:scale>
          <a:sx n="110" d="100"/>
          <a:sy n="110" d="100"/>
        </p:scale>
        <p:origin x="57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221026_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03510" y="2537279"/>
              <a:ext cx="21850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종류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305671" cy="442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선언 위치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 영역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소멸될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메모리에서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사라짐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 하지 않으면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초기화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선언 위치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 영역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 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메모리에서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사라짐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 하지 않으면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초기화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57476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종류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305671" cy="5369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없이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변수를 사용하고자 할 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로드 될 때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할당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생성된 객체들끼리 공유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없이 멤버 메서드를 호출하고자 할 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로드 될 때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할당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내에서는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 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410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종류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(static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E54550-8052-768A-084E-4BE458C7353D}"/>
              </a:ext>
            </a:extLst>
          </p:cNvPr>
          <p:cNvSpPr txBox="1"/>
          <p:nvPr/>
        </p:nvSpPr>
        <p:spPr>
          <a:xfrm>
            <a:off x="415634" y="948148"/>
            <a:ext cx="4944292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Baseball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000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i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decrement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i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baseballInfo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u="sng" dirty="0" err="1">
                <a:solidFill>
                  <a:srgbClr val="66AFF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u="sng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개수 </a:t>
            </a:r>
            <a:r>
              <a:rPr lang="en-US" altLang="ko-KR" sz="1000" b="1" i="1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i="1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u="sng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b="1" i="1" u="sng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i="1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VariableStaticEx01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Baseball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Baseball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baseballInfo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Baseball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Baseball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b2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baseballInfo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"static 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 변수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Baseball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"static 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 변수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b1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u="sng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b="1" i="1" u="sng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i="1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B1B6D7-04BC-0A69-E164-4ADD14B0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434" y="3066268"/>
            <a:ext cx="2238375" cy="10191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5F490-D11A-26F4-61F4-B34072BE10E8}"/>
              </a:ext>
            </a:extLst>
          </p:cNvPr>
          <p:cNvSpPr/>
          <p:nvPr/>
        </p:nvSpPr>
        <p:spPr>
          <a:xfrm>
            <a:off x="942689" y="1148701"/>
            <a:ext cx="1452167" cy="18371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A93204-D307-5A11-95A9-654510D31C1E}"/>
              </a:ext>
            </a:extLst>
          </p:cNvPr>
          <p:cNvSpPr/>
          <p:nvPr/>
        </p:nvSpPr>
        <p:spPr>
          <a:xfrm>
            <a:off x="5541434" y="935248"/>
            <a:ext cx="390736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로드 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변수가 선언된다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1D4960-2617-00B9-4630-394FF370973D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394856" y="1240556"/>
            <a:ext cx="31465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A5AAE6-AEB8-C235-9C87-525FA05DBE36}"/>
              </a:ext>
            </a:extLst>
          </p:cNvPr>
          <p:cNvSpPr/>
          <p:nvPr/>
        </p:nvSpPr>
        <p:spPr>
          <a:xfrm>
            <a:off x="1391182" y="3274163"/>
            <a:ext cx="1900658" cy="46181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A35B82-68D3-12D8-D02C-1C1859B384EA}"/>
              </a:ext>
            </a:extLst>
          </p:cNvPr>
          <p:cNvSpPr/>
          <p:nvPr/>
        </p:nvSpPr>
        <p:spPr>
          <a:xfrm>
            <a:off x="7961317" y="3014746"/>
            <a:ext cx="324661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b2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공유하게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9A814-B2D5-74CF-F784-675DADD2C517}"/>
              </a:ext>
            </a:extLst>
          </p:cNvPr>
          <p:cNvSpPr/>
          <p:nvPr/>
        </p:nvSpPr>
        <p:spPr>
          <a:xfrm>
            <a:off x="5541434" y="3329709"/>
            <a:ext cx="1423988" cy="21784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9D1654-74BE-5729-99B7-19F779C98D92}"/>
              </a:ext>
            </a:extLst>
          </p:cNvPr>
          <p:cNvSpPr/>
          <p:nvPr/>
        </p:nvSpPr>
        <p:spPr>
          <a:xfrm>
            <a:off x="5541434" y="3111863"/>
            <a:ext cx="1423988" cy="21784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BD12ED5-CECA-D640-8A1E-DFB3B1D43F25}"/>
              </a:ext>
            </a:extLst>
          </p:cNvPr>
          <p:cNvSpPr/>
          <p:nvPr/>
        </p:nvSpPr>
        <p:spPr>
          <a:xfrm>
            <a:off x="1391182" y="3887104"/>
            <a:ext cx="1900658" cy="46181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연결선: 꺾임 28">
            <a:extLst>
              <a:ext uri="{FF2B5EF4-FFF2-40B4-BE49-F238E27FC236}">
                <a16:creationId xmlns:a16="http://schemas.microsoft.com/office/drawing/2014/main" id="{7382147D-72F9-2921-5685-FA86DB2BE379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 flipV="1">
            <a:off x="3291840" y="3220786"/>
            <a:ext cx="2249594" cy="28428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28">
            <a:extLst>
              <a:ext uri="{FF2B5EF4-FFF2-40B4-BE49-F238E27FC236}">
                <a16:creationId xmlns:a16="http://schemas.microsoft.com/office/drawing/2014/main" id="{7D9FCCE1-89E1-1877-280B-0D5B2A4DE36B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 flipV="1">
            <a:off x="3291840" y="3438632"/>
            <a:ext cx="2249594" cy="679379"/>
          </a:xfrm>
          <a:prstGeom prst="bentConnector3">
            <a:avLst>
              <a:gd name="adj1" fmla="val 6548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61DCA3-2EC0-B5DC-53EB-93FDBDF92F26}"/>
              </a:ext>
            </a:extLst>
          </p:cNvPr>
          <p:cNvSpPr/>
          <p:nvPr/>
        </p:nvSpPr>
        <p:spPr>
          <a:xfrm>
            <a:off x="5541434" y="4356987"/>
            <a:ext cx="47117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 혹은 참조변수명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변수명으로 접근 할 수 있지만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변수는 클래스명으로 접근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것이 좋다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5DE11C-509F-9D3E-A57F-26E5F1B46899}"/>
              </a:ext>
            </a:extLst>
          </p:cNvPr>
          <p:cNvSpPr/>
          <p:nvPr/>
        </p:nvSpPr>
        <p:spPr>
          <a:xfrm>
            <a:off x="1391182" y="4465209"/>
            <a:ext cx="3877504" cy="39417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BD0A3AA-7227-FE0C-7DB5-5792EC0121FB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 flipV="1">
            <a:off x="5268686" y="4662295"/>
            <a:ext cx="27274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9677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894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종류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(static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8605CC-9988-A304-C4F9-57308231D86C}"/>
              </a:ext>
            </a:extLst>
          </p:cNvPr>
          <p:cNvSpPr txBox="1"/>
          <p:nvPr/>
        </p:nvSpPr>
        <p:spPr>
          <a:xfrm>
            <a:off x="415634" y="948148"/>
            <a:ext cx="4615939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강아지 이름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VariableStaticEx02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강아지 개수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i="1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000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강아지 개수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BD7663-8372-D4D7-408D-419A2427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432" y="3851547"/>
            <a:ext cx="2171700" cy="533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CFDE83-A5D5-2C4D-AAA6-02D828271984}"/>
              </a:ext>
            </a:extLst>
          </p:cNvPr>
          <p:cNvSpPr/>
          <p:nvPr/>
        </p:nvSpPr>
        <p:spPr>
          <a:xfrm>
            <a:off x="942690" y="1148701"/>
            <a:ext cx="1147368" cy="17500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F1A5E-8FD3-A3C2-D890-38A25E8B9A39}"/>
              </a:ext>
            </a:extLst>
          </p:cNvPr>
          <p:cNvSpPr/>
          <p:nvPr/>
        </p:nvSpPr>
        <p:spPr>
          <a:xfrm>
            <a:off x="5541431" y="1383177"/>
            <a:ext cx="523106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로드 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increment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선언된다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increment(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사용할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D2791E-3E67-BFBD-7744-6081635952F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577736" y="1826901"/>
            <a:ext cx="2963695" cy="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6D9146-C4C9-A0DA-5680-F9D2050C8A75}"/>
              </a:ext>
            </a:extLst>
          </p:cNvPr>
          <p:cNvSpPr/>
          <p:nvPr/>
        </p:nvSpPr>
        <p:spPr>
          <a:xfrm>
            <a:off x="942689" y="1589869"/>
            <a:ext cx="1635047" cy="47406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28">
            <a:extLst>
              <a:ext uri="{FF2B5EF4-FFF2-40B4-BE49-F238E27FC236}">
                <a16:creationId xmlns:a16="http://schemas.microsoft.com/office/drawing/2014/main" id="{6172A775-35BC-C47D-BA1A-17900AB3D28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090058" y="1236202"/>
            <a:ext cx="3451373" cy="59078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8B8BE-3669-749A-5F92-0AD03CF90AC1}"/>
              </a:ext>
            </a:extLst>
          </p:cNvPr>
          <p:cNvSpPr/>
          <p:nvPr/>
        </p:nvSpPr>
        <p:spPr>
          <a:xfrm>
            <a:off x="1399889" y="2958360"/>
            <a:ext cx="3546580" cy="83149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3FE2E2-336C-15F1-2DFB-4D1CE0DCBBED}"/>
              </a:ext>
            </a:extLst>
          </p:cNvPr>
          <p:cNvSpPr/>
          <p:nvPr/>
        </p:nvSpPr>
        <p:spPr>
          <a:xfrm>
            <a:off x="5541432" y="3068797"/>
            <a:ext cx="5231069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생성하지 않아도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클래스명을 사용하여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increment(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 접근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8FF4BF-00A2-AA85-F04D-02538BBB2FF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946469" y="3374105"/>
            <a:ext cx="59496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5522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종류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4FEC76-971F-9CBE-5D68-35754F61F419}"/>
              </a:ext>
            </a:extLst>
          </p:cNvPr>
          <p:cNvSpPr txBox="1"/>
          <p:nvPr/>
        </p:nvSpPr>
        <p:spPr>
          <a:xfrm>
            <a:off x="415634" y="948149"/>
            <a:ext cx="5680366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getCount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getSort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setSort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"%s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현재 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ko-KR" altLang="en-US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있습니다</a:t>
            </a:r>
            <a:r>
              <a:rPr lang="en-US" altLang="ko-KR" sz="1000" b="1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b="1" i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i="1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b="1" i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i="1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b="1" i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i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VariableFinal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500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setSort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1500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setSort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3ECC22-AD57-718C-5C88-5A632EDC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78" y="4914902"/>
            <a:ext cx="2914650" cy="523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2DB7B2-C9BC-9711-7694-FFEF049CF486}"/>
              </a:ext>
            </a:extLst>
          </p:cNvPr>
          <p:cNvSpPr/>
          <p:nvPr/>
        </p:nvSpPr>
        <p:spPr>
          <a:xfrm>
            <a:off x="942689" y="1148701"/>
            <a:ext cx="1068991" cy="16629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2AA5F-3DA4-4250-389A-A0D829AF05BA}"/>
              </a:ext>
            </a:extLst>
          </p:cNvPr>
          <p:cNvSpPr/>
          <p:nvPr/>
        </p:nvSpPr>
        <p:spPr>
          <a:xfrm>
            <a:off x="6527878" y="1396009"/>
            <a:ext cx="485422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초기화 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초기화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해주어야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647D2-1F3D-D5FD-1D5B-38C3E88F1D2E}"/>
              </a:ext>
            </a:extLst>
          </p:cNvPr>
          <p:cNvSpPr/>
          <p:nvPr/>
        </p:nvSpPr>
        <p:spPr>
          <a:xfrm>
            <a:off x="942688" y="1598693"/>
            <a:ext cx="1739552" cy="47394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8">
            <a:extLst>
              <a:ext uri="{FF2B5EF4-FFF2-40B4-BE49-F238E27FC236}">
                <a16:creationId xmlns:a16="http://schemas.microsoft.com/office/drawing/2014/main" id="{7BF727CC-5323-447C-5131-B4B30D86FD9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011680" y="1231848"/>
            <a:ext cx="4516198" cy="60796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BF23B8-CAAD-9E96-9120-198F8535D787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2682240" y="1835667"/>
            <a:ext cx="3845638" cy="4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89FF55-7535-4970-52D2-3E462B52112F}"/>
              </a:ext>
            </a:extLst>
          </p:cNvPr>
          <p:cNvSpPr/>
          <p:nvPr/>
        </p:nvSpPr>
        <p:spPr>
          <a:xfrm>
            <a:off x="1391178" y="4648532"/>
            <a:ext cx="2031291" cy="105661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07916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this()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종류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62484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변수를 초기화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하거나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멤버 메서드를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위해서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생성자도 하나의 메서드이므로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생성자를 정의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무조건 하나의 생성자만 호출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없지만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타입을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선언하지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 명은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클래스 명과 같아야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 내에서 다른 메서드 혹은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생성자를 호출할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생성자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클래스에는 반드시 하나 이상의 생성자가 정의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되어 있어야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따로 명시하지 않아도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기본 생성자를 추가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생성자는 매개변수가 없고 아무런 동작도 하지 않지만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형식상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03987" y="3812805"/>
            <a:ext cx="49343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생성자 호출 시 유의 사항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있어야 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this()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4" name="연결선: 꺾임 28">
            <a:extLst>
              <a:ext uri="{FF2B5EF4-FFF2-40B4-BE49-F238E27FC236}">
                <a16:creationId xmlns:a16="http://schemas.microsoft.com/office/drawing/2014/main" id="{5C226E35-CB1C-293C-4E8E-A4DBF7ADBE35}"/>
              </a:ext>
            </a:extLst>
          </p:cNvPr>
          <p:cNvCxnSpPr>
            <a:cxnSpLocks/>
            <a:stCxn id="16" idx="2"/>
            <a:endCxn id="3" idx="1"/>
          </p:cNvCxnSpPr>
          <p:nvPr/>
        </p:nvCxnSpPr>
        <p:spPr>
          <a:xfrm rot="16200000" flipH="1">
            <a:off x="4946649" y="3124799"/>
            <a:ext cx="300250" cy="181442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01681" y="3605773"/>
            <a:ext cx="1575762" cy="27611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652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5591484" y="1037941"/>
            <a:ext cx="5407195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 변수가 없는 생성자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인수가 없으면 이 생성자가 호출된다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634" y="947860"/>
            <a:ext cx="4469687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생성자 실행됨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solidFill>
                <a:srgbClr val="6297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ConstructorEx01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호랑이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고양이 이름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83" y="4309100"/>
            <a:ext cx="1952625" cy="295275"/>
          </a:xfrm>
          <a:prstGeom prst="rect">
            <a:avLst/>
          </a:prstGeom>
        </p:spPr>
      </p:pic>
      <p:cxnSp>
        <p:nvCxnSpPr>
          <p:cNvPr id="10" name="연결선: 꺾임 28">
            <a:extLst>
              <a:ext uri="{FF2B5EF4-FFF2-40B4-BE49-F238E27FC236}">
                <a16:creationId xmlns:a16="http://schemas.microsoft.com/office/drawing/2014/main" id="{A48CFB9B-9804-5BDB-D05D-EFFF3AC29C60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 flipV="1">
            <a:off x="3762102" y="1366333"/>
            <a:ext cx="1829382" cy="32837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B2BE4-C6E9-A89E-E036-BD3CA6D55609}"/>
              </a:ext>
            </a:extLst>
          </p:cNvPr>
          <p:cNvSpPr/>
          <p:nvPr/>
        </p:nvSpPr>
        <p:spPr>
          <a:xfrm>
            <a:off x="911029" y="1438687"/>
            <a:ext cx="2851073" cy="5120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BA7589-6F29-FFAC-8450-5FD45E02557E}"/>
              </a:ext>
            </a:extLst>
          </p:cNvPr>
          <p:cNvSpPr/>
          <p:nvPr/>
        </p:nvSpPr>
        <p:spPr>
          <a:xfrm>
            <a:off x="5591484" y="1948118"/>
            <a:ext cx="4841385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 변수가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생성자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인수가 있으면 이 생성자 호출된다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F45E2-3735-86D0-72FA-45E5E4CD7C87}"/>
              </a:ext>
            </a:extLst>
          </p:cNvPr>
          <p:cNvSpPr/>
          <p:nvPr/>
        </p:nvSpPr>
        <p:spPr>
          <a:xfrm>
            <a:off x="911029" y="2035304"/>
            <a:ext cx="2851073" cy="5120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90A189-F5FC-41B7-09D2-D54C60F2F906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3762102" y="2276510"/>
            <a:ext cx="1829382" cy="14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2DFABD-3481-6878-1108-0DC760240772}"/>
              </a:ext>
            </a:extLst>
          </p:cNvPr>
          <p:cNvSpPr/>
          <p:nvPr/>
        </p:nvSpPr>
        <p:spPr>
          <a:xfrm>
            <a:off x="1385646" y="4192012"/>
            <a:ext cx="1827817" cy="17969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연결선: 꺾임 28">
            <a:extLst>
              <a:ext uri="{FF2B5EF4-FFF2-40B4-BE49-F238E27FC236}">
                <a16:creationId xmlns:a16="http://schemas.microsoft.com/office/drawing/2014/main" id="{6908D7D0-611B-6025-56A6-CCCA9414719D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3213463" y="3698484"/>
            <a:ext cx="2378020" cy="58337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D8B3D5-63BE-92C5-85B6-FB0D8199B429}"/>
              </a:ext>
            </a:extLst>
          </p:cNvPr>
          <p:cNvSpPr/>
          <p:nvPr/>
        </p:nvSpPr>
        <p:spPr>
          <a:xfrm>
            <a:off x="5591483" y="3393176"/>
            <a:ext cx="54071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호랑이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문자열 인수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생성자를 호출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멤버 변수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호랑이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00143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this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this(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91683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this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변수는 객체가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자기 자신을 참조하는데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변수이다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this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해당 객체의 주소를 가리키고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 변수의 이름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변수의 이름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같을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변수 앞에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this.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붙여 구분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this()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this()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클래스의 다른 생성자를 호출할 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this()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 내부에서만 사용 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this()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괄호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인수와 매개변수 정보가 일치하는 생성자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 호출한다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57645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this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this( 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5" y="947859"/>
            <a:ext cx="4630818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6297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미입력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this.age</a:t>
            </a:r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0;</a:t>
            </a: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//this.name = "</a:t>
            </a:r>
            <a:r>
              <a:rPr lang="ko-KR" altLang="en-US" sz="1000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미입력</a:t>
            </a:r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this.showInfo</a:t>
            </a:r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this.age</a:t>
            </a:r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0;</a:t>
            </a: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//this.name = name;</a:t>
            </a: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this.showInfo</a:t>
            </a:r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000" dirty="0">
              <a:solidFill>
                <a:srgbClr val="6297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이름은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%s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이고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나이는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%d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살입니다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ConstructorEx02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noName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u="sng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u="sng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u="sng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u="sng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000" u="sng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park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u="sng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u="sng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박보검</a:t>
            </a:r>
            <a:r>
              <a:rPr lang="en-US" altLang="ko-KR" sz="1000" u="sng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73" y="5068124"/>
            <a:ext cx="3571875" cy="781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0B5F832-6B72-EF7A-D253-FD24A4BE00DE}"/>
              </a:ext>
            </a:extLst>
          </p:cNvPr>
          <p:cNvSpPr/>
          <p:nvPr/>
        </p:nvSpPr>
        <p:spPr>
          <a:xfrm>
            <a:off x="5563373" y="1830442"/>
            <a:ext cx="500883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생성자 에서 주석 처리된 부분이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공통적으로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생성자 내에서 생성자를 호출하는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공통된 부분을 간결하게 표현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6" name="연결선: 꺾임 28">
            <a:extLst>
              <a:ext uri="{FF2B5EF4-FFF2-40B4-BE49-F238E27FC236}">
                <a16:creationId xmlns:a16="http://schemas.microsoft.com/office/drawing/2014/main" id="{3F1815CA-AE6C-586A-0590-220DCE9AF7B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2899955" y="1898470"/>
            <a:ext cx="2663418" cy="3757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DC4C4-7826-9AE6-9D75-F044C048728A}"/>
              </a:ext>
            </a:extLst>
          </p:cNvPr>
          <p:cNvSpPr/>
          <p:nvPr/>
        </p:nvSpPr>
        <p:spPr>
          <a:xfrm>
            <a:off x="1415133" y="1593670"/>
            <a:ext cx="1484822" cy="6096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068EA-2BD5-D3D3-7953-E0360A8132FF}"/>
              </a:ext>
            </a:extLst>
          </p:cNvPr>
          <p:cNvSpPr/>
          <p:nvPr/>
        </p:nvSpPr>
        <p:spPr>
          <a:xfrm>
            <a:off x="5563373" y="3491635"/>
            <a:ext cx="484138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 내에서는 해당 클래스의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749606-A52C-878A-3A8D-0FFA69BF9C58}"/>
              </a:ext>
            </a:extLst>
          </p:cNvPr>
          <p:cNvSpPr/>
          <p:nvPr/>
        </p:nvSpPr>
        <p:spPr>
          <a:xfrm>
            <a:off x="1415133" y="2525239"/>
            <a:ext cx="1484822" cy="6096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12350-E656-C639-5B5C-CE00ED61CA6C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3431177" y="3658444"/>
            <a:ext cx="2132196" cy="17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FDAA97-8CE8-A269-A09E-CF4ADF9C293E}"/>
              </a:ext>
            </a:extLst>
          </p:cNvPr>
          <p:cNvSpPr/>
          <p:nvPr/>
        </p:nvSpPr>
        <p:spPr>
          <a:xfrm>
            <a:off x="942690" y="3279639"/>
            <a:ext cx="2488487" cy="76113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28">
            <a:extLst>
              <a:ext uri="{FF2B5EF4-FFF2-40B4-BE49-F238E27FC236}">
                <a16:creationId xmlns:a16="http://schemas.microsoft.com/office/drawing/2014/main" id="{4E96549D-43E6-1EEC-31AB-6C91F34AD6A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2899955" y="2274250"/>
            <a:ext cx="2663418" cy="55578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5998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6" y="947860"/>
            <a:ext cx="5880662" cy="479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배열의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생성되는 객체의 주소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배열을 사용하는 이유는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따로 만들면 각 객체마다 참조 변수명을 다르게 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배열을 사용할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참조 변수명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        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객체를 관리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있기 때문에 객체 배열을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클래스명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new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길이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참조변수명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 = new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[n] = new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946D3-145A-8EF4-D150-491FC72EA29F}"/>
              </a:ext>
            </a:extLst>
          </p:cNvPr>
          <p:cNvSpPr/>
          <p:nvPr/>
        </p:nvSpPr>
        <p:spPr>
          <a:xfrm>
            <a:off x="6588505" y="4702629"/>
            <a:ext cx="5187860" cy="125501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C8E18F-9209-85F0-63F5-EB8D8ED9DEC1}"/>
              </a:ext>
            </a:extLst>
          </p:cNvPr>
          <p:cNvSpPr/>
          <p:nvPr/>
        </p:nvSpPr>
        <p:spPr>
          <a:xfrm>
            <a:off x="6588505" y="1397244"/>
            <a:ext cx="5187860" cy="3305384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4D1A7-197F-47C1-50E1-27ADD8EC1F2A}"/>
              </a:ext>
            </a:extLst>
          </p:cNvPr>
          <p:cNvSpPr/>
          <p:nvPr/>
        </p:nvSpPr>
        <p:spPr>
          <a:xfrm>
            <a:off x="7699296" y="5176247"/>
            <a:ext cx="1553664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배열의 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D3B13-4031-DCB4-3638-6DD191CF68B2}"/>
              </a:ext>
            </a:extLst>
          </p:cNvPr>
          <p:cNvSpPr/>
          <p:nvPr/>
        </p:nvSpPr>
        <p:spPr>
          <a:xfrm>
            <a:off x="7835153" y="2805121"/>
            <a:ext cx="1281952" cy="30777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68C8E-D895-A786-0F5F-5885066C1898}"/>
              </a:ext>
            </a:extLst>
          </p:cNvPr>
          <p:cNvSpPr/>
          <p:nvPr/>
        </p:nvSpPr>
        <p:spPr>
          <a:xfrm>
            <a:off x="7835153" y="3112898"/>
            <a:ext cx="1281952" cy="30777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232235-8D26-9DC3-FACE-AB01A94E3F44}"/>
              </a:ext>
            </a:extLst>
          </p:cNvPr>
          <p:cNvSpPr/>
          <p:nvPr/>
        </p:nvSpPr>
        <p:spPr>
          <a:xfrm>
            <a:off x="7835152" y="3423258"/>
            <a:ext cx="1281952" cy="30777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9678F7-A4CE-5786-86BB-B39A144A7552}"/>
              </a:ext>
            </a:extLst>
          </p:cNvPr>
          <p:cNvSpPr/>
          <p:nvPr/>
        </p:nvSpPr>
        <p:spPr>
          <a:xfrm>
            <a:off x="9579144" y="1510798"/>
            <a:ext cx="728121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160269-DF6D-AB7A-963D-87266FC5EFE9}"/>
              </a:ext>
            </a:extLst>
          </p:cNvPr>
          <p:cNvSpPr/>
          <p:nvPr/>
        </p:nvSpPr>
        <p:spPr>
          <a:xfrm>
            <a:off x="9581642" y="1521023"/>
            <a:ext cx="1588734" cy="9280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27B0FA-A5BD-0E56-28EF-864D9E56EAB3}"/>
              </a:ext>
            </a:extLst>
          </p:cNvPr>
          <p:cNvSpPr/>
          <p:nvPr/>
        </p:nvSpPr>
        <p:spPr>
          <a:xfrm>
            <a:off x="9579146" y="2598936"/>
            <a:ext cx="1588734" cy="9280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2DA395-DBD5-875D-3EE6-FD21CD772A51}"/>
              </a:ext>
            </a:extLst>
          </p:cNvPr>
          <p:cNvSpPr/>
          <p:nvPr/>
        </p:nvSpPr>
        <p:spPr>
          <a:xfrm>
            <a:off x="9579146" y="3675349"/>
            <a:ext cx="1588734" cy="9280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C634C-B75D-DEF6-7BA7-4B66DC576CEB}"/>
              </a:ext>
            </a:extLst>
          </p:cNvPr>
          <p:cNvSpPr/>
          <p:nvPr/>
        </p:nvSpPr>
        <p:spPr>
          <a:xfrm>
            <a:off x="9579145" y="2595000"/>
            <a:ext cx="728121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50BF65-A3ED-10E8-41D5-B9DA5D2E4966}"/>
              </a:ext>
            </a:extLst>
          </p:cNvPr>
          <p:cNvSpPr/>
          <p:nvPr/>
        </p:nvSpPr>
        <p:spPr>
          <a:xfrm>
            <a:off x="9579144" y="3679202"/>
            <a:ext cx="728121" cy="30777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5C7C06A5-3283-B772-E2BB-B4E8A9478493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V="1">
            <a:off x="9117106" y="1985054"/>
            <a:ext cx="464537" cy="973956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B6E63707-F283-4670-64DA-6C676B18B15F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rot="10800000" flipV="1">
            <a:off x="9117106" y="3062967"/>
            <a:ext cx="462041" cy="203820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AF4575D9-9E85-3E6B-0A5E-11B7BD764A32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rot="10800000">
            <a:off x="9117104" y="3577148"/>
            <a:ext cx="462042" cy="56223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163E09BE-22D5-8EBF-B508-44E24F263C98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7753522" y="4453641"/>
            <a:ext cx="1445212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C6B4F1-4B9B-69D0-C10F-66C64DBE7DC1}"/>
              </a:ext>
            </a:extLst>
          </p:cNvPr>
          <p:cNvSpPr/>
          <p:nvPr/>
        </p:nvSpPr>
        <p:spPr>
          <a:xfrm>
            <a:off x="6722975" y="2801870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0FF5EC-7EDC-7A3D-9A07-5AFAB4E1BFBC}"/>
              </a:ext>
            </a:extLst>
          </p:cNvPr>
          <p:cNvSpPr/>
          <p:nvPr/>
        </p:nvSpPr>
        <p:spPr>
          <a:xfrm>
            <a:off x="6721092" y="5191637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CFEC99-60D4-375B-36F2-81B4B7B2A2F0}"/>
              </a:ext>
            </a:extLst>
          </p:cNvPr>
          <p:cNvSpPr/>
          <p:nvPr/>
        </p:nvSpPr>
        <p:spPr>
          <a:xfrm>
            <a:off x="6722975" y="3123437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6EDD89-92F2-E6AC-5168-0224AA4C0054}"/>
              </a:ext>
            </a:extLst>
          </p:cNvPr>
          <p:cNvSpPr/>
          <p:nvPr/>
        </p:nvSpPr>
        <p:spPr>
          <a:xfrm>
            <a:off x="6722975" y="3437356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73DC2D-5587-937C-B02D-4B4B394D8B35}"/>
              </a:ext>
            </a:extLst>
          </p:cNvPr>
          <p:cNvSpPr/>
          <p:nvPr/>
        </p:nvSpPr>
        <p:spPr>
          <a:xfrm>
            <a:off x="6587119" y="1401074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E9C4D4-4586-5DF4-F42A-E4987D658F2C}"/>
              </a:ext>
            </a:extLst>
          </p:cNvPr>
          <p:cNvSpPr/>
          <p:nvPr/>
        </p:nvSpPr>
        <p:spPr>
          <a:xfrm>
            <a:off x="6587119" y="4702628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4362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947859"/>
            <a:ext cx="4156366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ArrayEx03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박보검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24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김한결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solidFill>
                <a:srgbClr val="6297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일반 </a:t>
            </a:r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//for(</a:t>
            </a:r>
            <a:r>
              <a:rPr lang="en-US" altLang="ko-KR" sz="1000" u="sng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u="sng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u="sng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=0; </a:t>
            </a:r>
            <a:r>
              <a:rPr lang="en-US" altLang="ko-KR" sz="1000" u="sng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u="sng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u="sng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smart.length</a:t>
            </a:r>
            <a:r>
              <a:rPr lang="en-US" altLang="ko-KR" sz="1000" u="sng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00" u="sng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u="sng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++)</a:t>
            </a: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smart[</a:t>
            </a:r>
            <a:r>
              <a:rPr lang="en-US" altLang="ko-KR" sz="1000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000" dirty="0" err="1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향상된 </a:t>
            </a:r>
            <a:r>
              <a:rPr lang="en-US" altLang="ko-KR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sz="1000" dirty="0">
                <a:solidFill>
                  <a:srgbClr val="6297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4E5C90-9D9E-5BFB-F73D-EFFC735E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495" y="4265841"/>
            <a:ext cx="1419225" cy="1981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661BEC-E1F5-1FEB-447D-B42CF2C69BFD}"/>
              </a:ext>
            </a:extLst>
          </p:cNvPr>
          <p:cNvSpPr/>
          <p:nvPr/>
        </p:nvSpPr>
        <p:spPr>
          <a:xfrm>
            <a:off x="942690" y="1148701"/>
            <a:ext cx="799024" cy="30563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EC5670-63B4-8E5B-336A-8AF258784BA2}"/>
              </a:ext>
            </a:extLst>
          </p:cNvPr>
          <p:cNvSpPr/>
          <p:nvPr/>
        </p:nvSpPr>
        <p:spPr>
          <a:xfrm>
            <a:off x="4849270" y="2446150"/>
            <a:ext cx="101159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7C3A8-697E-6E7C-E3A8-A0801AAAEA3A}"/>
              </a:ext>
            </a:extLst>
          </p:cNvPr>
          <p:cNvSpPr/>
          <p:nvPr/>
        </p:nvSpPr>
        <p:spPr>
          <a:xfrm>
            <a:off x="942689" y="1458603"/>
            <a:ext cx="2418819" cy="6096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4E8765-D981-21A5-301F-DA41440DB9D2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4572001" y="2612959"/>
            <a:ext cx="27726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C93530-D4DD-2A0B-84E5-E07F6DD11BCC}"/>
              </a:ext>
            </a:extLst>
          </p:cNvPr>
          <p:cNvSpPr/>
          <p:nvPr/>
        </p:nvSpPr>
        <p:spPr>
          <a:xfrm>
            <a:off x="942689" y="2064709"/>
            <a:ext cx="3629312" cy="109650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3065F1-5CC4-1B44-229D-E01F5B75CD4C}"/>
              </a:ext>
            </a:extLst>
          </p:cNvPr>
          <p:cNvSpPr/>
          <p:nvPr/>
        </p:nvSpPr>
        <p:spPr>
          <a:xfrm>
            <a:off x="4849270" y="1596763"/>
            <a:ext cx="101159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E1F511-69C3-0453-FD3A-645DE4E6353C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3361508" y="1763403"/>
            <a:ext cx="1487762" cy="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A915E9-1F42-78C6-F36D-C394F4B9751B}"/>
              </a:ext>
            </a:extLst>
          </p:cNvPr>
          <p:cNvSpPr/>
          <p:nvPr/>
        </p:nvSpPr>
        <p:spPr>
          <a:xfrm>
            <a:off x="4849269" y="1136527"/>
            <a:ext cx="101159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BA909D-6967-DF93-9364-D02CCC263E21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741714" y="1301516"/>
            <a:ext cx="3107555" cy="18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F7A47C-1F05-9456-7F36-7258163A1A1C}"/>
              </a:ext>
            </a:extLst>
          </p:cNvPr>
          <p:cNvSpPr/>
          <p:nvPr/>
        </p:nvSpPr>
        <p:spPr>
          <a:xfrm>
            <a:off x="4849269" y="3224467"/>
            <a:ext cx="546167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Person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참조 변수명이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배열을 생성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smart[0]~smart[2]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각각에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생성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smart[0]~smart[2]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각기 다른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주소가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562264-417D-FE63-9D59-D9FE2363E195}"/>
              </a:ext>
            </a:extLst>
          </p:cNvPr>
          <p:cNvSpPr/>
          <p:nvPr/>
        </p:nvSpPr>
        <p:spPr>
          <a:xfrm>
            <a:off x="1391180" y="3582504"/>
            <a:ext cx="2344797" cy="64115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연결선: 꺾임 28">
            <a:extLst>
              <a:ext uri="{FF2B5EF4-FFF2-40B4-BE49-F238E27FC236}">
                <a16:creationId xmlns:a16="http://schemas.microsoft.com/office/drawing/2014/main" id="{D29B7838-4F48-7243-72FA-4F54A160B405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3735977" y="3668275"/>
            <a:ext cx="1113292" cy="23480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6384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종류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305671" cy="459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선언 위치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내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stack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 하지 않으면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쓰레기 값이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 내에서만 접근 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영역을 벗어나면 메모리에서 사라진다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ex) int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10;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final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예약어를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한 값으로 고정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 변경 코드가 있을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변경이 금지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=10;</a:t>
            </a:r>
          </a:p>
        </p:txBody>
      </p:sp>
    </p:spTree>
    <p:extLst>
      <p:ext uri="{BB962C8B-B14F-4D97-AF65-F5344CB8AC3E}">
        <p14:creationId xmlns:p14="http://schemas.microsoft.com/office/powerpoint/2010/main" val="397900009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23880</TotalTime>
  <Words>1739</Words>
  <Application>Microsoft Office PowerPoint</Application>
  <PresentationFormat>와이드스크린</PresentationFormat>
  <Paragraphs>304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937</cp:revision>
  <dcterms:created xsi:type="dcterms:W3CDTF">2019-12-23T00:32:35Z</dcterms:created>
  <dcterms:modified xsi:type="dcterms:W3CDTF">2022-10-26T12:58:15Z</dcterms:modified>
</cp:coreProperties>
</file>