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478" r:id="rId3"/>
    <p:sldId id="515" r:id="rId4"/>
    <p:sldId id="533" r:id="rId5"/>
    <p:sldId id="536" r:id="rId6"/>
    <p:sldId id="538" r:id="rId7"/>
    <p:sldId id="537" r:id="rId8"/>
    <p:sldId id="535" r:id="rId9"/>
    <p:sldId id="539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221107_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ArrayList&lt;E&gt;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LinkedList&lt;E&gt;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93540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(Collection Framework)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데이터를 쉽고 효과적으로 처리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제공하는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집합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자료구조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처리하는 알고리즘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구조화하여 구현해 놓은 클래스이다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 워크는 인터페이스를 사용하여 구현된다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인터페이스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78646"/>
              </p:ext>
            </p:extLst>
          </p:nvPr>
        </p:nvGraphicFramePr>
        <p:xfrm>
          <a:off x="415634" y="3756940"/>
          <a:ext cx="7107383" cy="1616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9060">
                  <a:extLst>
                    <a:ext uri="{9D8B030D-6E8A-4147-A177-3AD203B41FA5}">
                      <a16:colId xmlns:a16="http://schemas.microsoft.com/office/drawing/2014/main" val="1800443028"/>
                    </a:ext>
                  </a:extLst>
                </a:gridCol>
                <a:gridCol w="749870">
                  <a:extLst>
                    <a:ext uri="{9D8B030D-6E8A-4147-A177-3AD203B41FA5}">
                      <a16:colId xmlns:a16="http://schemas.microsoft.com/office/drawing/2014/main" val="4242869049"/>
                    </a:ext>
                  </a:extLst>
                </a:gridCol>
                <a:gridCol w="1946292">
                  <a:extLst>
                    <a:ext uri="{9D8B030D-6E8A-4147-A177-3AD203B41FA5}">
                      <a16:colId xmlns:a16="http://schemas.microsoft.com/office/drawing/2014/main" val="4135584639"/>
                    </a:ext>
                  </a:extLst>
                </a:gridCol>
                <a:gridCol w="3092161">
                  <a:extLst>
                    <a:ext uri="{9D8B030D-6E8A-4147-A177-3AD203B41FA5}">
                      <a16:colId xmlns:a16="http://schemas.microsoft.com/office/drawing/2014/main" val="65396697"/>
                    </a:ext>
                  </a:extLst>
                </a:gridCol>
              </a:tblGrid>
              <a:tr h="2424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순서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중복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구현 클래스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690943"/>
                  </a:ext>
                </a:extLst>
              </a:tr>
              <a:tr h="43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List&lt;E&gt;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ArrayList, LinkedList,</a:t>
                      </a:r>
                      <a:r>
                        <a:rPr lang="en-US" altLang="ko-KR" sz="1400" baseline="0" dirty="0"/>
                        <a:t> Stack, Queue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46978"/>
                  </a:ext>
                </a:extLst>
              </a:tr>
              <a:tr h="43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Set&lt;E&gt;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HashSet, TreeSet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02115"/>
                  </a:ext>
                </a:extLst>
              </a:tr>
              <a:tr h="437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Map&lt;K, V&gt;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 : O</a:t>
                      </a:r>
                      <a:r>
                        <a:rPr lang="en-US" altLang="ko-KR" sz="1400" baseline="0" dirty="0"/>
                        <a:t> , Value : X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HashMap, TreeMap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802066"/>
                  </a:ext>
                </a:extLst>
              </a:tr>
            </a:tbl>
          </a:graphicData>
        </a:graphic>
      </p:graphicFrame>
      <p:sp>
        <p:nvSpPr>
          <p:cNvPr id="4" name="오른쪽 중괄호 3"/>
          <p:cNvSpPr/>
          <p:nvPr/>
        </p:nvSpPr>
        <p:spPr>
          <a:xfrm>
            <a:off x="7519323" y="4131425"/>
            <a:ext cx="253077" cy="781397"/>
          </a:xfrm>
          <a:prstGeom prst="rightBrace">
            <a:avLst>
              <a:gd name="adj1" fmla="val 73904"/>
              <a:gd name="adj2" fmla="val 4787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383B9-79E2-8BF2-2A36-95F3A4F0CA9A}"/>
              </a:ext>
            </a:extLst>
          </p:cNvPr>
          <p:cNvSpPr/>
          <p:nvPr/>
        </p:nvSpPr>
        <p:spPr>
          <a:xfrm>
            <a:off x="7838903" y="4198957"/>
            <a:ext cx="4098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상속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공통된 부분이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인터페이스에 정의된다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4383B9-79E2-8BF2-2A36-95F3A4F0CA9A}"/>
              </a:ext>
            </a:extLst>
          </p:cNvPr>
          <p:cNvSpPr/>
          <p:nvPr/>
        </p:nvSpPr>
        <p:spPr>
          <a:xfrm>
            <a:off x="5265571" y="5737494"/>
            <a:ext cx="1384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0D6E2A-ED7D-0280-DC2B-DD2713D64C3C}"/>
              </a:ext>
            </a:extLst>
          </p:cNvPr>
          <p:cNvSpPr/>
          <p:nvPr/>
        </p:nvSpPr>
        <p:spPr>
          <a:xfrm>
            <a:off x="4463120" y="4089068"/>
            <a:ext cx="2989700" cy="123169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7317F9-1A7D-B183-7291-2E7250DFCED4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957970" y="5320765"/>
            <a:ext cx="0" cy="416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851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6782119" cy="543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순서를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요소에 대한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중복이 허용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 e)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요소를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o)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객체를 제거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index)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위치에 존재하는 요소를 제거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o)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객체를 포함 여부를 반환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(true/false)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o)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전달된 객체가 같은지 여부를 반환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(true/false)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index)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위치에 있는 값을 반환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리스트가 비어 있는지를 확인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(true/false)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Iterator&lt;E&gt;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반복자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(iterator)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index, E e)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위치에 존재하는 요소를 전달받는 요소로 변경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총 개수를 반환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Object[]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toArray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타입의 배열로 반환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93EE7B-7251-22EE-581B-F294C75C5909}"/>
              </a:ext>
            </a:extLst>
          </p:cNvPr>
          <p:cNvSpPr/>
          <p:nvPr/>
        </p:nvSpPr>
        <p:spPr>
          <a:xfrm>
            <a:off x="6835198" y="3738981"/>
            <a:ext cx="4941167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[iterator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메서드의 반환 값으로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 객체를 생성하여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사용되므로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출력할 때마다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hasNext( )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비교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true/false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위치의 값을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4532DE-D4D3-239F-10DB-B9A68864459B}"/>
              </a:ext>
            </a:extLst>
          </p:cNvPr>
          <p:cNvSpPr/>
          <p:nvPr/>
        </p:nvSpPr>
        <p:spPr>
          <a:xfrm>
            <a:off x="723765" y="4994004"/>
            <a:ext cx="4880082" cy="23275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연결선: 꺾임 28">
            <a:extLst>
              <a:ext uri="{FF2B5EF4-FFF2-40B4-BE49-F238E27FC236}">
                <a16:creationId xmlns:a16="http://schemas.microsoft.com/office/drawing/2014/main" id="{186DC438-3A71-7157-3BF1-C434A859EFE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603847" y="4482871"/>
            <a:ext cx="1231351" cy="6275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ArrayList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C9D1F-7C47-C190-8D5F-2583CDF33744}"/>
              </a:ext>
            </a:extLst>
          </p:cNvPr>
          <p:cNvSpPr/>
          <p:nvPr/>
        </p:nvSpPr>
        <p:spPr>
          <a:xfrm>
            <a:off x="415635" y="956173"/>
            <a:ext cx="7963595" cy="223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ArrayList&lt;E&gt;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ArrayList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내부적으로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이용하여 요소를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인덱스를 이용해 배열 요소에 빠르게 접근할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크기는 변경할 수 없기 때문에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추가할 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과정이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배열을 복사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길이를 변경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배열을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추가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7709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859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2.1.1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ArrayList 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828F8-B73D-F91F-7EE8-93CC8AB06283}"/>
              </a:ext>
            </a:extLst>
          </p:cNvPr>
          <p:cNvSpPr txBox="1"/>
          <p:nvPr/>
        </p:nvSpPr>
        <p:spPr>
          <a:xfrm>
            <a:off x="415633" y="956172"/>
            <a:ext cx="5397938" cy="3959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ArrayListEx01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 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비어있나요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비어있나요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인덱스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저장된 요소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246360-471D-45CF-1111-D6A8CA971408}"/>
              </a:ext>
            </a:extLst>
          </p:cNvPr>
          <p:cNvSpPr/>
          <p:nvPr/>
        </p:nvSpPr>
        <p:spPr>
          <a:xfrm>
            <a:off x="6276641" y="1079301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ArrayList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2E34E3-B4CC-B327-89A0-B8D0E5136137}"/>
              </a:ext>
            </a:extLst>
          </p:cNvPr>
          <p:cNvSpPr/>
          <p:nvPr/>
        </p:nvSpPr>
        <p:spPr>
          <a:xfrm>
            <a:off x="1404341" y="2190697"/>
            <a:ext cx="3461273" cy="2169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28">
            <a:extLst>
              <a:ext uri="{FF2B5EF4-FFF2-40B4-BE49-F238E27FC236}">
                <a16:creationId xmlns:a16="http://schemas.microsoft.com/office/drawing/2014/main" id="{D00B7A2F-08EA-5992-A8A0-DD47E5BE14C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865614" y="1217801"/>
            <a:ext cx="1411027" cy="1081368"/>
          </a:xfrm>
          <a:prstGeom prst="bentConnector3">
            <a:avLst>
              <a:gd name="adj1" fmla="val 226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433324-E348-EB78-8F00-236270EC1687}"/>
              </a:ext>
            </a:extLst>
          </p:cNvPr>
          <p:cNvSpPr/>
          <p:nvPr/>
        </p:nvSpPr>
        <p:spPr>
          <a:xfrm>
            <a:off x="6276633" y="1814875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요소를 추가하며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요소도 별개의 요소로 저장된다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0390CD-33BE-117D-BC4A-FB1DB7458E06}"/>
              </a:ext>
            </a:extLst>
          </p:cNvPr>
          <p:cNvSpPr/>
          <p:nvPr/>
        </p:nvSpPr>
        <p:spPr>
          <a:xfrm>
            <a:off x="1404341" y="2814527"/>
            <a:ext cx="1489861" cy="66690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28">
            <a:extLst>
              <a:ext uri="{FF2B5EF4-FFF2-40B4-BE49-F238E27FC236}">
                <a16:creationId xmlns:a16="http://schemas.microsoft.com/office/drawing/2014/main" id="{952200CC-9E32-F168-C285-AED0D9E467C3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2894202" y="1953375"/>
            <a:ext cx="3382431" cy="1194604"/>
          </a:xfrm>
          <a:prstGeom prst="bentConnector3">
            <a:avLst>
              <a:gd name="adj1" fmla="val 760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96AF2-4CF2-9E9A-5BF1-6FE026F692A7}"/>
              </a:ext>
            </a:extLst>
          </p:cNvPr>
          <p:cNvSpPr/>
          <p:nvPr/>
        </p:nvSpPr>
        <p:spPr>
          <a:xfrm>
            <a:off x="6276634" y="2473499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isEmpty(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비어 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6574F1-12F5-7BB0-609B-3329FD3F7DEB}"/>
              </a:ext>
            </a:extLst>
          </p:cNvPr>
          <p:cNvSpPr/>
          <p:nvPr/>
        </p:nvSpPr>
        <p:spPr>
          <a:xfrm>
            <a:off x="1404341" y="3576628"/>
            <a:ext cx="3654220" cy="2169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8">
            <a:extLst>
              <a:ext uri="{FF2B5EF4-FFF2-40B4-BE49-F238E27FC236}">
                <a16:creationId xmlns:a16="http://schemas.microsoft.com/office/drawing/2014/main" id="{3842F79D-B229-4B0C-D70C-1ECB13E14834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058561" y="2611999"/>
            <a:ext cx="1218073" cy="1073101"/>
          </a:xfrm>
          <a:prstGeom prst="bentConnector3">
            <a:avLst>
              <a:gd name="adj1" fmla="val 6928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D2D80B-3448-1711-9E85-1995D04BE789}"/>
              </a:ext>
            </a:extLst>
          </p:cNvPr>
          <p:cNvSpPr/>
          <p:nvPr/>
        </p:nvSpPr>
        <p:spPr>
          <a:xfrm>
            <a:off x="6276646" y="3508680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해당 위치에 있는 요소를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7559E4-82CA-56AE-CCD0-3F3486A67F67}"/>
              </a:ext>
            </a:extLst>
          </p:cNvPr>
          <p:cNvSpPr/>
          <p:nvPr/>
        </p:nvSpPr>
        <p:spPr>
          <a:xfrm>
            <a:off x="1404342" y="3878885"/>
            <a:ext cx="4342118" cy="2169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8">
            <a:extLst>
              <a:ext uri="{FF2B5EF4-FFF2-40B4-BE49-F238E27FC236}">
                <a16:creationId xmlns:a16="http://schemas.microsoft.com/office/drawing/2014/main" id="{776A2616-E8C4-B9F5-DA18-58B0766E7D93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746460" y="3647180"/>
            <a:ext cx="530186" cy="3401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D1D9AD-7D7D-6C90-BD6E-5C252C20DF35}"/>
              </a:ext>
            </a:extLst>
          </p:cNvPr>
          <p:cNvSpPr/>
          <p:nvPr/>
        </p:nvSpPr>
        <p:spPr>
          <a:xfrm>
            <a:off x="6276636" y="4415400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size(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리스트에 저장된 요소의 개수를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B8FA1B-456F-C737-D301-5E3149B79396}"/>
              </a:ext>
            </a:extLst>
          </p:cNvPr>
          <p:cNvSpPr/>
          <p:nvPr/>
        </p:nvSpPr>
        <p:spPr>
          <a:xfrm>
            <a:off x="1404341" y="4189976"/>
            <a:ext cx="3998169" cy="2169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연결선: 꺾임 28">
            <a:extLst>
              <a:ext uri="{FF2B5EF4-FFF2-40B4-BE49-F238E27FC236}">
                <a16:creationId xmlns:a16="http://schemas.microsoft.com/office/drawing/2014/main" id="{F8C08AA4-3B6C-BDC8-B0DD-CC4B48D9FAF0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5402510" y="4298448"/>
            <a:ext cx="874126" cy="255452"/>
          </a:xfrm>
          <a:prstGeom prst="bentConnector3">
            <a:avLst>
              <a:gd name="adj1" fmla="val 6919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C69FE9-97D3-CB3A-D86A-731B0D8DE3A0}"/>
              </a:ext>
            </a:extLst>
          </p:cNvPr>
          <p:cNvSpPr/>
          <p:nvPr/>
        </p:nvSpPr>
        <p:spPr>
          <a:xfrm>
            <a:off x="6276642" y="5309662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contains(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해당 요소가 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D5A86C-F2A3-1BF1-E509-37F7CC085966}"/>
              </a:ext>
            </a:extLst>
          </p:cNvPr>
          <p:cNvSpPr/>
          <p:nvPr/>
        </p:nvSpPr>
        <p:spPr>
          <a:xfrm>
            <a:off x="1404341" y="4495996"/>
            <a:ext cx="4056892" cy="33462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연결선: 꺾임 28">
            <a:extLst>
              <a:ext uri="{FF2B5EF4-FFF2-40B4-BE49-F238E27FC236}">
                <a16:creationId xmlns:a16="http://schemas.microsoft.com/office/drawing/2014/main" id="{315D754D-7772-0C40-2FED-A3DCCFBC45BA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5461233" y="4663307"/>
            <a:ext cx="815409" cy="784855"/>
          </a:xfrm>
          <a:prstGeom prst="bentConnector3">
            <a:avLst>
              <a:gd name="adj1" fmla="val 510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A4746AA7-B0EF-1740-EEF1-EFEC502A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33" y="2756277"/>
            <a:ext cx="1724025" cy="46672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5253A90-3C91-2415-F499-7AB0930A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34" y="4689103"/>
            <a:ext cx="2085975" cy="23812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C67317A-F7A4-01A9-D5CA-0CD93ED3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41" y="3789286"/>
            <a:ext cx="2914650" cy="24765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80BFDE7F-CC1B-1E30-00EA-D286DA57A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39" y="5598533"/>
            <a:ext cx="1781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516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840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2.1.1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ArrayList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828F8-B73D-F91F-7EE8-93CC8AB06283}"/>
              </a:ext>
            </a:extLst>
          </p:cNvPr>
          <p:cNvSpPr txBox="1"/>
          <p:nvPr/>
        </p:nvSpPr>
        <p:spPr>
          <a:xfrm>
            <a:off x="415633" y="956173"/>
            <a:ext cx="5397937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nn-NO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nn-NO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nn-NO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nn-NO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nn-NO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nn-NO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nn-NO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nn-NO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nn-NO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셋을 여섯으로 변경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여섯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둘 삭제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삭제 후 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91DD97-0328-8BD8-1017-5DE543090C0C}"/>
              </a:ext>
            </a:extLst>
          </p:cNvPr>
          <p:cNvSpPr/>
          <p:nvPr/>
        </p:nvSpPr>
        <p:spPr>
          <a:xfrm>
            <a:off x="6096000" y="941089"/>
            <a:ext cx="581850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요소를 출력하는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요소를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F631-F95F-84A7-FA34-DA43E8A9307C}"/>
              </a:ext>
            </a:extLst>
          </p:cNvPr>
          <p:cNvSpPr/>
          <p:nvPr/>
        </p:nvSpPr>
        <p:spPr>
          <a:xfrm>
            <a:off x="1383965" y="992468"/>
            <a:ext cx="3137702" cy="50077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945898-1C49-4377-D7D3-314516A9487C}"/>
              </a:ext>
            </a:extLst>
          </p:cNvPr>
          <p:cNvSpPr/>
          <p:nvPr/>
        </p:nvSpPr>
        <p:spPr>
          <a:xfrm>
            <a:off x="6095999" y="1828991"/>
            <a:ext cx="595059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요소를 출력하는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toArray(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배열로 변경한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저장된 요소를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F4E16-7D77-A4EE-1932-757C1FCE6897}"/>
              </a:ext>
            </a:extLst>
          </p:cNvPr>
          <p:cNvSpPr/>
          <p:nvPr/>
        </p:nvSpPr>
        <p:spPr>
          <a:xfrm>
            <a:off x="1383965" y="1620132"/>
            <a:ext cx="3137702" cy="105239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D725A7-9F7A-5D03-1409-C6374146DB07}"/>
              </a:ext>
            </a:extLst>
          </p:cNvPr>
          <p:cNvSpPr/>
          <p:nvPr/>
        </p:nvSpPr>
        <p:spPr>
          <a:xfrm>
            <a:off x="6094688" y="2575765"/>
            <a:ext cx="5818507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요소를 출력하는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iterator(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반환 값으로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while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조건식에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hasNext(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다음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요소가 없을 때 까지 반복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현재 인덱스 위치의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시킨다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84D0D5-3810-66FB-D6B9-04DBF4D99990}"/>
              </a:ext>
            </a:extLst>
          </p:cNvPr>
          <p:cNvSpPr/>
          <p:nvPr/>
        </p:nvSpPr>
        <p:spPr>
          <a:xfrm>
            <a:off x="1383965" y="2821118"/>
            <a:ext cx="3137702" cy="66870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86A1B6-9F08-65E6-2400-79E55F4CA5D2}"/>
              </a:ext>
            </a:extLst>
          </p:cNvPr>
          <p:cNvSpPr/>
          <p:nvPr/>
        </p:nvSpPr>
        <p:spPr>
          <a:xfrm>
            <a:off x="6095999" y="3967190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여섯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EDEE01-ADFC-E2A8-EEE9-203DC118D7D9}"/>
              </a:ext>
            </a:extLst>
          </p:cNvPr>
          <p:cNvSpPr/>
          <p:nvPr/>
        </p:nvSpPr>
        <p:spPr>
          <a:xfrm>
            <a:off x="1383965" y="3585111"/>
            <a:ext cx="3137702" cy="78214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연결선: 꺾임 28">
            <a:extLst>
              <a:ext uri="{FF2B5EF4-FFF2-40B4-BE49-F238E27FC236}">
                <a16:creationId xmlns:a16="http://schemas.microsoft.com/office/drawing/2014/main" id="{30BA5A75-584F-1A49-C4E5-1880E4271281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4521667" y="3976182"/>
            <a:ext cx="1574332" cy="1295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D61E6-08B5-635D-A8D2-835FC1B1B9F0}"/>
              </a:ext>
            </a:extLst>
          </p:cNvPr>
          <p:cNvSpPr/>
          <p:nvPr/>
        </p:nvSpPr>
        <p:spPr>
          <a:xfrm>
            <a:off x="6094689" y="5051150"/>
            <a:ext cx="58185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123DC6-6745-37A1-083B-37E87B0239B4}"/>
              </a:ext>
            </a:extLst>
          </p:cNvPr>
          <p:cNvSpPr/>
          <p:nvPr/>
        </p:nvSpPr>
        <p:spPr>
          <a:xfrm>
            <a:off x="1383965" y="4511048"/>
            <a:ext cx="4337327" cy="78214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연결선: 꺾임 28">
            <a:extLst>
              <a:ext uri="{FF2B5EF4-FFF2-40B4-BE49-F238E27FC236}">
                <a16:creationId xmlns:a16="http://schemas.microsoft.com/office/drawing/2014/main" id="{AB2A2B1F-8331-0756-A92A-E01D9397C3EB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5721292" y="4902118"/>
            <a:ext cx="373397" cy="2875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FBB9806-B4A7-FF57-699C-BC4EC2BA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89" y="5328148"/>
            <a:ext cx="1537984" cy="6677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875EC5E-D6CB-4BE8-5992-5E23D59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89" y="4244189"/>
            <a:ext cx="1374425" cy="667737"/>
          </a:xfrm>
          <a:prstGeom prst="rect">
            <a:avLst/>
          </a:prstGeom>
        </p:spPr>
      </p:pic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0C50991-5944-D8A5-CCDB-C5DBF1D4E1A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521667" y="1242854"/>
            <a:ext cx="1574333" cy="35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025E83F-3C5A-97FD-EB27-22F1CEB5E61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4521667" y="2134299"/>
            <a:ext cx="1574332" cy="120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F30C410-38F5-0D02-7D64-98D0157A798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521667" y="3155469"/>
            <a:ext cx="1573021" cy="26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2478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LinkedList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7377737" cy="439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LinkedList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배열을 사용하여 요소를 저장하는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단점을 보완한 클래스이다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요소가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 순차적으로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요소들이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연결되어 구성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 연결 리스트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요소와 다음 요소를 모두 가리킨다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LinkedList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모두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인터페이스로 구현하므로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메서드는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저장하는 방법에 차이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9662A4-458C-A4ED-0929-96A65C09A5BC}"/>
              </a:ext>
            </a:extLst>
          </p:cNvPr>
          <p:cNvGrpSpPr/>
          <p:nvPr/>
        </p:nvGrpSpPr>
        <p:grpSpPr>
          <a:xfrm>
            <a:off x="763395" y="2962013"/>
            <a:ext cx="1275129" cy="1491736"/>
            <a:chOff x="2030133" y="3296873"/>
            <a:chExt cx="1275129" cy="14917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24F9EF-6DCE-122C-56B2-F670EB36C1F0}"/>
                </a:ext>
              </a:extLst>
            </p:cNvPr>
            <p:cNvSpPr/>
            <p:nvPr/>
          </p:nvSpPr>
          <p:spPr>
            <a:xfrm>
              <a:off x="2030135" y="3621016"/>
              <a:ext cx="1275127" cy="5318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565FA4-A576-3C47-FB69-37D5F1943749}"/>
                </a:ext>
              </a:extLst>
            </p:cNvPr>
            <p:cNvSpPr/>
            <p:nvPr/>
          </p:nvSpPr>
          <p:spPr>
            <a:xfrm>
              <a:off x="2030135" y="3296873"/>
              <a:ext cx="1275127" cy="32414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3BA6DB-F2B3-827F-BEBC-2A74EA0F0D3E}"/>
                </a:ext>
              </a:extLst>
            </p:cNvPr>
            <p:cNvSpPr/>
            <p:nvPr/>
          </p:nvSpPr>
          <p:spPr>
            <a:xfrm>
              <a:off x="2030134" y="4147036"/>
              <a:ext cx="1275127" cy="3185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요소 주소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F28E5-6598-7BBA-1236-819FC0B7B2B4}"/>
                </a:ext>
              </a:extLst>
            </p:cNvPr>
            <p:cNvSpPr/>
            <p:nvPr/>
          </p:nvSpPr>
          <p:spPr>
            <a:xfrm>
              <a:off x="2030133" y="4480832"/>
              <a:ext cx="12751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 = 0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A659C7-7DC4-E307-812D-771C5A91D8D3}"/>
              </a:ext>
            </a:extLst>
          </p:cNvPr>
          <p:cNvGrpSpPr/>
          <p:nvPr/>
        </p:nvGrpSpPr>
        <p:grpSpPr>
          <a:xfrm>
            <a:off x="2546031" y="2962013"/>
            <a:ext cx="1275129" cy="1491736"/>
            <a:chOff x="2030133" y="3296873"/>
            <a:chExt cx="1275129" cy="14917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DB9EFF-D6E5-940B-E88D-4EEED21775BF}"/>
                </a:ext>
              </a:extLst>
            </p:cNvPr>
            <p:cNvSpPr/>
            <p:nvPr/>
          </p:nvSpPr>
          <p:spPr>
            <a:xfrm>
              <a:off x="2030135" y="3621016"/>
              <a:ext cx="1275127" cy="5318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2859AA-C9A0-1AA4-F291-160177A79204}"/>
                </a:ext>
              </a:extLst>
            </p:cNvPr>
            <p:cNvSpPr/>
            <p:nvPr/>
          </p:nvSpPr>
          <p:spPr>
            <a:xfrm>
              <a:off x="2030135" y="3296873"/>
              <a:ext cx="1275127" cy="32414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 요소 주소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E8609-49D0-2305-51D5-C919F1238D34}"/>
                </a:ext>
              </a:extLst>
            </p:cNvPr>
            <p:cNvSpPr/>
            <p:nvPr/>
          </p:nvSpPr>
          <p:spPr>
            <a:xfrm>
              <a:off x="2030134" y="4147036"/>
              <a:ext cx="1275127" cy="3185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 요소 주소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8559A-CF86-E0BD-AD26-651036889CAA}"/>
                </a:ext>
              </a:extLst>
            </p:cNvPr>
            <p:cNvSpPr/>
            <p:nvPr/>
          </p:nvSpPr>
          <p:spPr>
            <a:xfrm>
              <a:off x="2030133" y="4480832"/>
              <a:ext cx="12751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 = 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545EA4-D18B-E406-B180-BAA24B032FB2}"/>
              </a:ext>
            </a:extLst>
          </p:cNvPr>
          <p:cNvGrpSpPr/>
          <p:nvPr/>
        </p:nvGrpSpPr>
        <p:grpSpPr>
          <a:xfrm>
            <a:off x="4328667" y="2962013"/>
            <a:ext cx="1275129" cy="1491736"/>
            <a:chOff x="2030133" y="3296873"/>
            <a:chExt cx="1275129" cy="149173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BA21A60-5EF6-302E-B59F-9091C5C2F143}"/>
                </a:ext>
              </a:extLst>
            </p:cNvPr>
            <p:cNvSpPr/>
            <p:nvPr/>
          </p:nvSpPr>
          <p:spPr>
            <a:xfrm>
              <a:off x="2030135" y="3621016"/>
              <a:ext cx="1275127" cy="53180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0978B9E-64FE-B599-177D-941E77F6F1BA}"/>
                </a:ext>
              </a:extLst>
            </p:cNvPr>
            <p:cNvSpPr/>
            <p:nvPr/>
          </p:nvSpPr>
          <p:spPr>
            <a:xfrm>
              <a:off x="2030135" y="3296873"/>
              <a:ext cx="1275127" cy="32414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 요소 주소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2F27CE-682F-F745-840A-85DEB5FBDDA4}"/>
                </a:ext>
              </a:extLst>
            </p:cNvPr>
            <p:cNvSpPr/>
            <p:nvPr/>
          </p:nvSpPr>
          <p:spPr>
            <a:xfrm>
              <a:off x="2030134" y="4147036"/>
              <a:ext cx="1275127" cy="3185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8FB6AE-44D7-D5DB-98BF-EA8D5A62DBB0}"/>
                </a:ext>
              </a:extLst>
            </p:cNvPr>
            <p:cNvSpPr/>
            <p:nvPr/>
          </p:nvSpPr>
          <p:spPr>
            <a:xfrm>
              <a:off x="2030133" y="4480832"/>
              <a:ext cx="12751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index = 2</a:t>
              </a: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BA12836-240A-82C7-3D97-A0456128C97B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2038523" y="3552059"/>
            <a:ext cx="507510" cy="419372"/>
          </a:xfrm>
          <a:prstGeom prst="bentConnector3">
            <a:avLst>
              <a:gd name="adj1" fmla="val 599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47CA0A2-C27A-E394-FCBA-BA88048A2EF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821159" y="3552059"/>
            <a:ext cx="507510" cy="419372"/>
          </a:xfrm>
          <a:prstGeom prst="bentConnector3">
            <a:avLst>
              <a:gd name="adj1" fmla="val 6983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497D13C-D9F1-55F8-6E5E-7324C3188A8D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rot="10800000" flipV="1">
            <a:off x="3821161" y="3124083"/>
            <a:ext cx="507509" cy="427975"/>
          </a:xfrm>
          <a:prstGeom prst="bentConnector3">
            <a:avLst>
              <a:gd name="adj1" fmla="val 599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03099F-6D49-BCD2-D293-5D3B9BABEA19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rot="10800000" flipV="1">
            <a:off x="2038525" y="3124083"/>
            <a:ext cx="507509" cy="427975"/>
          </a:xfrm>
          <a:prstGeom prst="bentConnector3">
            <a:avLst>
              <a:gd name="adj1" fmla="val 5991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8820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2.2.1 List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LinkedList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588F09-C3CE-458D-B005-7AE9F183AF80}"/>
              </a:ext>
            </a:extLst>
          </p:cNvPr>
          <p:cNvSpPr txBox="1"/>
          <p:nvPr/>
        </p:nvSpPr>
        <p:spPr>
          <a:xfrm>
            <a:off x="415634" y="956172"/>
            <a:ext cx="5125295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java.util.LinkedList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endParaRPr lang="en-US" altLang="ko-KR" sz="1000" dirty="0">
              <a:solidFill>
                <a:srgbClr val="A9B7C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비어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인덱스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저장된 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 있나요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004F8-22A1-3E77-3C0C-E93D646E09A8}"/>
              </a:ext>
            </a:extLst>
          </p:cNvPr>
          <p:cNvSpPr txBox="1"/>
          <p:nvPr/>
        </p:nvSpPr>
        <p:spPr>
          <a:xfrm>
            <a:off x="5980157" y="2187279"/>
            <a:ext cx="5125295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전체 요소 출력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 &gt;&gt; 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셋을 여섯으로 변경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여섯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둘 삭제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remove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 둘 삭제 후 요소 개수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toArray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0B8E74-F3DE-FE6B-47D5-3AF9A1906897}"/>
              </a:ext>
            </a:extLst>
          </p:cNvPr>
          <p:cNvSpPr/>
          <p:nvPr/>
        </p:nvSpPr>
        <p:spPr>
          <a:xfrm>
            <a:off x="1395952" y="2192081"/>
            <a:ext cx="3687775" cy="2071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28">
            <a:extLst>
              <a:ext uri="{FF2B5EF4-FFF2-40B4-BE49-F238E27FC236}">
                <a16:creationId xmlns:a16="http://schemas.microsoft.com/office/drawing/2014/main" id="{27DBA4D1-3EF1-AB2B-2262-28FCC6952874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083727" y="1544056"/>
            <a:ext cx="896431" cy="751610"/>
          </a:xfrm>
          <a:prstGeom prst="bentConnector3">
            <a:avLst>
              <a:gd name="adj1" fmla="val 687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B2276-FD35-F5AB-A9A5-16938C4E9311}"/>
              </a:ext>
            </a:extLst>
          </p:cNvPr>
          <p:cNvSpPr/>
          <p:nvPr/>
        </p:nvSpPr>
        <p:spPr>
          <a:xfrm>
            <a:off x="5980158" y="1405556"/>
            <a:ext cx="512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리스트를 생성하는 코드만 다르고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사용법은 동일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29645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28831</TotalTime>
  <Words>1542</Words>
  <Application>Microsoft Office PowerPoint</Application>
  <PresentationFormat>와이드스크린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1072</cp:revision>
  <dcterms:created xsi:type="dcterms:W3CDTF">2019-12-23T00:32:35Z</dcterms:created>
  <dcterms:modified xsi:type="dcterms:W3CDTF">2022-11-07T12:42:47Z</dcterms:modified>
</cp:coreProperties>
</file>