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478" r:id="rId3"/>
    <p:sldId id="619" r:id="rId4"/>
    <p:sldId id="630" r:id="rId5"/>
    <p:sldId id="631" r:id="rId6"/>
    <p:sldId id="633" r:id="rId7"/>
    <p:sldId id="632" r:id="rId8"/>
    <p:sldId id="628" r:id="rId9"/>
    <p:sldId id="640" r:id="rId10"/>
    <p:sldId id="629" r:id="rId11"/>
    <p:sldId id="636" r:id="rId12"/>
    <p:sldId id="634" r:id="rId13"/>
    <p:sldId id="635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171"/>
    <a:srgbClr val="FFFFFF"/>
    <a:srgbClr val="E7E6E6"/>
    <a:srgbClr val="1282B0"/>
    <a:srgbClr val="2600B0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14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511534" y="2490281"/>
            <a:ext cx="7168950" cy="1969770"/>
            <a:chOff x="2511534" y="1767838"/>
            <a:chExt cx="7168950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2511534" y="1767838"/>
              <a:ext cx="7168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스마트문화앱 테스트 평가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  <a:endPara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71986" y="2537279"/>
              <a:ext cx="42480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test-exam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슈팅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문제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NullPointerException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" y="4144401"/>
            <a:ext cx="4703254" cy="1048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1706537"/>
            <a:ext cx="6467475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56" y="4139594"/>
            <a:ext cx="4861306" cy="10535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3" y="2528480"/>
            <a:ext cx="8212977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원인 및 해결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객체가 생성이 되지 않아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저장되었고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그로 인해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NullPointerException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자동으로 생성자를 통한 의존성 주입이 되도록 하였지만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em;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생성하였기 때문에 생성자가 필요 없었고 그 결과 의존성 주입이 되지 않았다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EntityManager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final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선언하여 생성자를 통한 의존성 주입이 되도록 한다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18888" y="4605435"/>
            <a:ext cx="660968" cy="117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6129252" y="4940335"/>
            <a:ext cx="2632363" cy="1976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703463" y="4909037"/>
            <a:ext cx="1485900" cy="1976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7501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슈팅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문제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save( 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Failed to load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ApplicationContext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3910654"/>
            <a:ext cx="3652415" cy="15166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1781686"/>
            <a:ext cx="78962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16" y="3910654"/>
            <a:ext cx="3235371" cy="15094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2713567"/>
            <a:ext cx="1084239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원인 및 해결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반드시 영속성 컨텍스트 안에서 동작하고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영속성 컨텍스트는 트랜잭션에서 동작한다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Transactional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명시해 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68048" y="4587982"/>
            <a:ext cx="660968" cy="117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4729016" y="4048220"/>
            <a:ext cx="850883" cy="1247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77176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슈팅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문제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쿼리를 작성할 수 없는 오류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4471804"/>
            <a:ext cx="5003034" cy="1121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1839119"/>
            <a:ext cx="10458450" cy="428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85" y="4475888"/>
            <a:ext cx="4955098" cy="11169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2713567"/>
            <a:ext cx="108423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원인 및 해결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createQuery(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매개변수에는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TypedQuery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나뉘어진다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TypedQuery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조회 대상과 반환형이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Query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조회 대상과 반환형이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기본형 혹은 래퍼클래스이다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하지 않으므로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작성해야한다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변수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Item.class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지워주면 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18667" y="4973818"/>
            <a:ext cx="500318" cy="1256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580965" y="4775825"/>
            <a:ext cx="1580344" cy="16473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6096000" y="4792451"/>
            <a:ext cx="994756" cy="15642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99170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슈팅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문제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저장된 상품 명이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업데이트하고자 한 상품 명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“Update”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일치하지 않음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3999726"/>
            <a:ext cx="5052605" cy="20485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" y="1741003"/>
            <a:ext cx="2028825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68" y="3997033"/>
            <a:ext cx="4736599" cy="20512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3" y="2415434"/>
            <a:ext cx="6051669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원인 및 해결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 인해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제대로 동작 하지 않았다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rollback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flush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발생하지 않는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 때문이다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updateItem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@Transactional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어노테이션없이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진행하고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findByIdItem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후의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다시 찾아와 비교한다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468238" y="4961161"/>
            <a:ext cx="549830" cy="1262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6295200" y="5245882"/>
            <a:ext cx="3971018" cy="18232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31756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169325" y="1317211"/>
            <a:ext cx="132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3632662" y="152396"/>
            <a:ext cx="0" cy="612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75266" y="1250707"/>
            <a:ext cx="2540923" cy="235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트러블 슈팅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9325" y="2005107"/>
            <a:ext cx="13217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956172"/>
            <a:ext cx="5634628" cy="525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7014" y="1370197"/>
            <a:ext cx="565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URI : localhost:8080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7525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956173"/>
            <a:ext cx="5634628" cy="5253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7014" y="1370197"/>
            <a:ext cx="565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items.html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목록을 클릭하면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localhost:8080/store/items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6034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947112"/>
            <a:ext cx="5652658" cy="5270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7014" y="1370197"/>
            <a:ext cx="5658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item.html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localhost:8080/store/items/{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itemId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92203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956172"/>
            <a:ext cx="5634629" cy="52534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7014" y="1370197"/>
            <a:ext cx="5658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editForm.html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수정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클릭하면 보여지는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폼 페이지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localhost:8080/store/items/{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itemId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}/edit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1541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구현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2" y="954864"/>
            <a:ext cx="5644345" cy="5262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7014" y="1370197"/>
            <a:ext cx="5658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addForm.html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페이지에서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등록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폼 페이지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localhost:8080/store/items/add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10893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JPA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연동해주는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보다 간편하게 사용할 수 있는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테이블과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되는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도메인으로 사용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쿼리 문이 아닌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JPQL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문을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2773246"/>
            <a:ext cx="2610200" cy="1083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300AC-8259-2D53-9BA9-4102E1038755}"/>
              </a:ext>
            </a:extLst>
          </p:cNvPr>
          <p:cNvSpPr/>
          <p:nvPr/>
        </p:nvSpPr>
        <p:spPr>
          <a:xfrm>
            <a:off x="4807528" y="2821844"/>
            <a:ext cx="6065523" cy="969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하기 위해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별다른 쿼리 문 없이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779894" y="3186399"/>
            <a:ext cx="1514419" cy="2384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CFEBDA5E-B590-94D9-6D0C-4A5BCC4C97E5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294313" y="3305622"/>
            <a:ext cx="2513215" cy="97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3" y="4648090"/>
            <a:ext cx="3855380" cy="65823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2300AC-8259-2D53-9BA9-4102E1038755}"/>
              </a:ext>
            </a:extLst>
          </p:cNvPr>
          <p:cNvSpPr/>
          <p:nvPr/>
        </p:nvSpPr>
        <p:spPr>
          <a:xfrm>
            <a:off x="4807528" y="4567113"/>
            <a:ext cx="5882475" cy="969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값으로 조회할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해당되므로 전달 받은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매핑 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간편하게 찾을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2497973" y="4961308"/>
            <a:ext cx="1641766" cy="1811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CFEBDA5E-B590-94D9-6D0C-4A5BCC4C97E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4139739" y="5051861"/>
            <a:ext cx="6677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927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1447410"/>
            <a:ext cx="5037516" cy="10408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2300AC-8259-2D53-9BA9-4102E1038755}"/>
              </a:ext>
            </a:extLst>
          </p:cNvPr>
          <p:cNvSpPr/>
          <p:nvPr/>
        </p:nvSpPr>
        <p:spPr>
          <a:xfrm>
            <a:off x="5712903" y="996488"/>
            <a:ext cx="6333776" cy="20774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createQuery(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쿼리 문을 작성하기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createQuery(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문은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JPQL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작성해야한다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 뒤에는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오기 때문에 첫 글자는 대문자로 시작한다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별칭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(Alias)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명으로 작성하고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setParameter( 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매핑한다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getResultStream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getResultList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조회 결과를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Stream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반환할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1065003" y="1745142"/>
            <a:ext cx="4388146" cy="57842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CFEBDA5E-B590-94D9-6D0C-4A5BCC4C97E5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5453149" y="2034353"/>
            <a:ext cx="259754" cy="8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4" y="3646554"/>
            <a:ext cx="5037516" cy="112773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2300AC-8259-2D53-9BA9-4102E1038755}"/>
              </a:ext>
            </a:extLst>
          </p:cNvPr>
          <p:cNvSpPr/>
          <p:nvPr/>
        </p:nvSpPr>
        <p:spPr>
          <a:xfrm>
            <a:off x="5712903" y="3692414"/>
            <a:ext cx="5882475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excuteUpdate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createQuery( 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쿼리 문을 작성하는 규칙은 동일하다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update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TypedQuery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형태이기 때문에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excuteUpdate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실행을 시켜줘야 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597015" y="3987270"/>
            <a:ext cx="2669888" cy="6567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3266903" y="4315662"/>
            <a:ext cx="244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328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36530</TotalTime>
  <Words>657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1652</cp:revision>
  <dcterms:created xsi:type="dcterms:W3CDTF">2019-12-23T00:32:35Z</dcterms:created>
  <dcterms:modified xsi:type="dcterms:W3CDTF">2022-12-09T08:37:03Z</dcterms:modified>
</cp:coreProperties>
</file>