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slideMasters/slideMaster27.xml" ContentType="application/vnd.openxmlformats-officedocument.presentationml.slideMaster+xml"/>
  <Override PartName="/ppt/slides/slide27.xml" ContentType="application/vnd.openxmlformats-officedocument.presentationml.slide+xml"/>
  <Override PartName="/ppt/slideMasters/slideMaster28.xml" ContentType="application/vnd.openxmlformats-officedocument.presentationml.slideMaster+xml"/>
  <Override PartName="/ppt/slides/slide28.xml" ContentType="application/vnd.openxmlformats-officedocument.presentationml.slide+xml"/>
  <Override PartName="/ppt/slideMasters/slideMaster29.xml" ContentType="application/vnd.openxmlformats-officedocument.presentationml.slideMaster+xml"/>
  <Override PartName="/ppt/slides/slide29.xml" ContentType="application/vnd.openxmlformats-officedocument.presentationml.slide+xml"/>
  <Override PartName="/ppt/slideMasters/slideMaster30.xml" ContentType="application/vnd.openxmlformats-officedocument.presentationml.slideMaster+xml"/>
  <Override PartName="/ppt/slides/slide30.xml" ContentType="application/vnd.openxmlformats-officedocument.presentationml.slide+xml"/>
  <Override PartName="/ppt/slideMasters/slideMaster31.xml" ContentType="application/vnd.openxmlformats-officedocument.presentationml.slideMaster+xml"/>
  <Override PartName="/ppt/slides/slide31.xml" ContentType="application/vnd.openxmlformats-officedocument.presentationml.slide+xml"/>
  <Override PartName="/ppt/slideMasters/slideMaster32.xml" ContentType="application/vnd.openxmlformats-officedocument.presentationml.slideMaster+xml"/>
  <Override PartName="/ppt/slides/slide32.xml" ContentType="application/vnd.openxmlformats-officedocument.presentationml.slide+xml"/>
  <Override PartName="/ppt/slideMasters/slideMaster33.xml" ContentType="application/vnd.openxmlformats-officedocument.presentationml.slideMaster+xml"/>
  <Override PartName="/ppt/slides/slide33.xml" ContentType="application/vnd.openxmlformats-officedocument.presentationml.slide+xml"/>
  <Override PartName="/ppt/slideMasters/slideMaster34.xml" ContentType="application/vnd.openxmlformats-officedocument.presentationml.slideMaster+xml"/>
  <Override PartName="/ppt/slides/slide34.xml" ContentType="application/vnd.openxmlformats-officedocument.presentationml.slide+xml"/>
  <Override PartName="/ppt/slideMasters/slideMaster35.xml" ContentType="application/vnd.openxmlformats-officedocument.presentationml.slideMaster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notesMasterIdLst>
    <p:notesMasterId r:id="rId37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notesMaster" Target="notesMasters/notesMaster1.xml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2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5.xml"/>
		</Relationships>
</file>

<file path=ppt/notesSlides/_rels/notesSlide2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6.xml"/>
		</Relationships>
</file>

<file path=ppt/notesSlides/_rels/notesSlide2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7.xml"/>
		</Relationships>
</file>

<file path=ppt/notesSlides/_rels/notesSlide2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8.xml"/>
		</Relationships>
</file>

<file path=ppt/notesSlides/_rels/notesSlide2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9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3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0.xml"/>
		</Relationships>
</file>

<file path=ppt/notesSlides/_rels/notesSlide3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1.xml"/>
		</Relationships>
</file>

<file path=ppt/notesSlides/_rels/notesSlide3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2.xml"/>
		</Relationships>
</file>

<file path=ppt/notesSlides/_rels/notesSlide3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3.xml"/>
		</Relationships>
</file>

<file path=ppt/notesSlides/_rels/notesSlide3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4.xml"/>
		</Relationships>
</file>

<file path=ppt/notesSlides/_rels/notesSlide3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5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6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2-1.png"/><Relationship Id="rId2" Type="http://schemas.openxmlformats.org/officeDocument/2006/relationships/image" Target="../media/image-22-2.png"/><Relationship Id="rId3" Type="http://schemas.openxmlformats.org/officeDocument/2006/relationships/image" Target="../media/image-22-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6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8-1.png"/><Relationship Id="rId2" Type="http://schemas.openxmlformats.org/officeDocument/2006/relationships/image" Target="../media/image-28-2.png"/><Relationship Id="rId3" Type="http://schemas.openxmlformats.org/officeDocument/2006/relationships/image" Target="../media/image-28-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9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0-1.png"/><Relationship Id="rId2" Type="http://schemas.openxmlformats.org/officeDocument/2006/relationships/image" Target="../media/image-30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1-1.png"/><Relationship Id="rId2" Type="http://schemas.openxmlformats.org/officeDocument/2006/relationships/image" Target="../media/image-31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5-1.png"/><Relationship Id="rId2" Type="http://schemas.openxmlformats.org/officeDocument/2006/relationships/image" Target="../media/image-35-2.png"/><Relationship Id="rId3" Type="http://schemas.openxmlformats.org/officeDocument/2006/relationships/image" Target="../media/image-35-3.png"/><Relationship Id="rId4" Type="http://schemas.openxmlformats.org/officeDocument/2006/relationships/image" Target="../media/image-35-4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image" Target="../media/image-9-2.png"/><Relationship Id="rId3" Type="http://schemas.openxmlformats.org/officeDocument/2006/relationships/image" Target="../media/image-9-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292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609600" y="2124075"/>
            <a:ext cx="6091238" cy="900113"/>
          </a:xfrm>
          <a:prstGeom prst="rect">
            <a:avLst/>
          </a:prstGeom>
          <a:noFill/>
          <a:ln/>
        </p:spPr>
      </p:sp>
      <p:sp>
        <p:nvSpPr>
          <p:cNvPr id="3" name="Text 1"/>
          <p:cNvSpPr/>
          <p:nvPr/>
        </p:nvSpPr>
        <p:spPr>
          <a:xfrm>
            <a:off x="609600" y="2124075"/>
            <a:ext cx="6548438" cy="5476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4320"/>
              </a:lnSpc>
              <a:buNone/>
            </a:pPr>
            <a:r>
              <a:rPr lang="en-US" sz="3600" b="1" spc="-72" kern="0" dirty="0">
                <a:solidFill>
                  <a:srgbClr val="FF7710">
                    <a:alpha val="99000"/>
                  </a:srgbClr>
                </a:solidFill>
                <a:latin typeface="Pretendard Variable" pitchFamily="34" charset="0"/>
                <a:ea typeface="Pretendard Variable" pitchFamily="34" charset="-122"/>
                <a:cs typeface="Pretendard Variable" pitchFamily="34" charset="-120"/>
              </a:rPr>
              <a:t>3주차: JS기초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609600" y="2786063"/>
            <a:ext cx="6548438" cy="2381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890"/>
              </a:lnSpc>
              <a:buNone/>
            </a:pPr>
            <a:r>
              <a:rPr lang="en-US" sz="1350" spc="-13" kern="0" dirty="0">
                <a:solidFill>
                  <a:srgbClr val="FF7710">
                    <a:alpha val="99000"/>
                  </a:srgbClr>
                </a:solidFill>
                <a:latin typeface="Pretendard Variable" pitchFamily="34" charset="0"/>
                <a:ea typeface="Pretendard Variable" pitchFamily="34" charset="-122"/>
                <a:cs typeface="Pretendard Variable" pitchFamily="34" charset="-120"/>
              </a:rPr>
              <a:t>계명대학교 멋사 13기 프론트엔드 2팀</a:t>
            </a:r>
            <a:endParaRPr lang="en-US" sz="13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292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6738" y="3481388"/>
            <a:ext cx="7029450" cy="385763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09600" y="609600"/>
            <a:ext cx="6172200" cy="5476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4320"/>
              </a:lnSpc>
              <a:buNone/>
            </a:pPr>
            <a:r>
              <a:rPr lang="en-US" sz="3600" b="1" spc="-72" kern="0" dirty="0">
                <a:solidFill>
                  <a:srgbClr val="FF7710">
                    <a:alpha val="99000"/>
                  </a:srgbClr>
                </a:solidFill>
                <a:latin typeface="Pretendard Variable" pitchFamily="34" charset="0"/>
                <a:ea typeface="Pretendard Variable" pitchFamily="34" charset="-122"/>
                <a:cs typeface="Pretendard Variable" pitchFamily="34" charset="-120"/>
              </a:rPr>
              <a:t>BigInt</a:t>
            </a:r>
            <a:endParaRPr lang="en-US" sz="3600" dirty="0"/>
          </a:p>
        </p:txBody>
      </p:sp>
      <p:sp>
        <p:nvSpPr>
          <p:cNvPr id="4" name="Text 1"/>
          <p:cNvSpPr/>
          <p:nvPr/>
        </p:nvSpPr>
        <p:spPr>
          <a:xfrm>
            <a:off x="566738" y="1290638"/>
            <a:ext cx="661035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782"/>
              </a:lnSpc>
              <a:buNone/>
            </a:pPr>
            <a:r>
              <a:rPr lang="en-US" sz="1350" b="1" spc="-27" kern="0" dirty="0">
                <a:solidFill>
                  <a:srgbClr val="FF7710">
                    <a:alpha val="99000"/>
                  </a:srgbClr>
                </a:solidFill>
                <a:latin typeface="Pretendard Variable" pitchFamily="34" charset="0"/>
                <a:ea typeface="Pretendard Variable" pitchFamily="34" charset="-122"/>
                <a:cs typeface="Pretendard Variable" pitchFamily="34" charset="-120"/>
              </a:rPr>
              <a:t>자바스크립트에서 숫자를 표현하는 두가지 내장 타입 중 한가지이다.</a:t>
            </a:r>
            <a:endParaRPr lang="en-US" sz="1350" dirty="0"/>
          </a:p>
          <a:p>
            <a:pPr algn="l" indent="0" marL="0">
              <a:lnSpc>
                <a:spcPts val="1782"/>
              </a:lnSpc>
              <a:buNone/>
            </a:pPr>
            <a:r>
              <a:rPr lang="en-US" sz="1350" b="1" spc="-27" kern="0" dirty="0">
                <a:solidFill>
                  <a:srgbClr val="FF7710">
                    <a:alpha val="99000"/>
                  </a:srgbClr>
                </a:solidFill>
                <a:latin typeface="Pretendard Variable" pitchFamily="34" charset="0"/>
                <a:ea typeface="Pretendard Variable" pitchFamily="34" charset="-122"/>
                <a:cs typeface="Pretendard Variable" pitchFamily="34" charset="-120"/>
              </a:rPr>
              <a:t>내부 표현 방식 때문에 자바스크립트에선 (253-1)(9007199254740991) 보다 큰 값 혹은 -(253-1) 보다 작은 정수는 '숫자형’을 사용해 나타낼 수 없다.</a:t>
            </a:r>
            <a:endParaRPr lang="en-US" sz="1350" dirty="0"/>
          </a:p>
          <a:p>
            <a:pPr algn="l" indent="0" marL="0">
              <a:lnSpc>
                <a:spcPts val="1782"/>
              </a:lnSpc>
              <a:buNone/>
            </a:pPr>
            <a:r>
              <a:rPr lang="en-US" sz="1350" b="1" spc="-27" kern="0" dirty="0">
                <a:solidFill>
                  <a:srgbClr val="FF7710">
                    <a:alpha val="99000"/>
                  </a:srgbClr>
                </a:solidFill>
                <a:latin typeface="Pretendard Variable" pitchFamily="34" charset="0"/>
                <a:ea typeface="Pretendard Variable" pitchFamily="34" charset="-122"/>
                <a:cs typeface="Pretendard Variable" pitchFamily="34" charset="-120"/>
              </a:rPr>
              <a:t>암호 관련 작업같이 아주 큰 숫자가 필요한 상황이거나 아주 높은 정밀도로 작업을 해야 할 때는 이런 큰 숫자가 필요하다.</a:t>
            </a:r>
            <a:endParaRPr lang="en-US" sz="1350" dirty="0"/>
          </a:p>
          <a:p>
            <a:pPr algn="l" indent="0" marL="0">
              <a:lnSpc>
                <a:spcPts val="1782"/>
              </a:lnSpc>
              <a:buNone/>
            </a:pPr>
            <a:r>
              <a:rPr lang="en-US" sz="1350" b="1" spc="-27" kern="0" dirty="0">
                <a:solidFill>
                  <a:srgbClr val="FF7710">
                    <a:alpha val="99000"/>
                  </a:srgbClr>
                </a:solidFill>
                <a:latin typeface="Pretendard Variable" pitchFamily="34" charset="0"/>
                <a:ea typeface="Pretendard Variable" pitchFamily="34" charset="-122"/>
                <a:cs typeface="Pretendard Variable" pitchFamily="34" charset="-120"/>
              </a:rPr>
              <a:t>BigInt형 값은 정수 리터럴 끝에 n을 붙이면 만들 수 있다.</a:t>
            </a:r>
            <a:endParaRPr lang="en-US" sz="135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292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6738" y="3024188"/>
            <a:ext cx="4348163" cy="919162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09600" y="609600"/>
            <a:ext cx="6172200" cy="5476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4320"/>
              </a:lnSpc>
              <a:buNone/>
            </a:pPr>
            <a:r>
              <a:rPr lang="en-US" sz="3600" b="1" spc="-72" kern="0" dirty="0">
                <a:solidFill>
                  <a:srgbClr val="FF7710">
                    <a:alpha val="99000"/>
                  </a:srgbClr>
                </a:solidFill>
                <a:latin typeface="Pretendard Variable" pitchFamily="34" charset="0"/>
                <a:ea typeface="Pretendard Variable" pitchFamily="34" charset="-122"/>
                <a:cs typeface="Pretendard Variable" pitchFamily="34" charset="-120"/>
              </a:rPr>
              <a:t>String</a:t>
            </a:r>
            <a:endParaRPr lang="en-US" sz="3600" dirty="0"/>
          </a:p>
        </p:txBody>
      </p:sp>
      <p:sp>
        <p:nvSpPr>
          <p:cNvPr id="4" name="Text 1"/>
          <p:cNvSpPr/>
          <p:nvPr/>
        </p:nvSpPr>
        <p:spPr>
          <a:xfrm>
            <a:off x="566738" y="1290638"/>
            <a:ext cx="6467475" cy="1600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782"/>
              </a:lnSpc>
              <a:buNone/>
            </a:pPr>
            <a:r>
              <a:rPr lang="en-US" sz="1350" b="1" spc="-27" kern="0" dirty="0">
                <a:solidFill>
                  <a:srgbClr val="FF7710">
                    <a:alpha val="99000"/>
                  </a:srgbClr>
                </a:solidFill>
                <a:latin typeface="Pretendard Variable" pitchFamily="34" charset="0"/>
                <a:ea typeface="Pretendard Variable" pitchFamily="34" charset="-122"/>
                <a:cs typeface="Pretendard Variable" pitchFamily="34" charset="-120"/>
              </a:rPr>
              <a:t>자바스크립트에선 문자열을 따옴표로 묶는다.</a:t>
            </a:r>
            <a:endParaRPr lang="en-US" sz="1350" dirty="0"/>
          </a:p>
          <a:p>
            <a:pPr algn="l" indent="0" marL="0">
              <a:lnSpc>
                <a:spcPts val="1782"/>
              </a:lnSpc>
              <a:buNone/>
            </a:pPr>
            <a:r>
              <a:rPr lang="en-US" sz="1350" b="1" spc="-27" kern="0" dirty="0">
                <a:solidFill>
                  <a:srgbClr val="FF7710">
                    <a:alpha val="99000"/>
                  </a:srgbClr>
                </a:solidFill>
                <a:latin typeface="Pretendard Variable" pitchFamily="34" charset="0"/>
                <a:ea typeface="Pretendard Variable" pitchFamily="34" charset="-122"/>
                <a:cs typeface="Pretendard Variable" pitchFamily="34" charset="-120"/>
              </a:rPr>
              <a:t>“”,’’,`` 세가지 종류가 있다.</a:t>
            </a:r>
            <a:endParaRPr lang="en-US" sz="1350" dirty="0"/>
          </a:p>
          <a:p>
            <a:pPr algn="l" indent="0" marL="0">
              <a:lnSpc>
                <a:spcPts val="1782"/>
              </a:lnSpc>
              <a:buNone/>
            </a:pPr>
            <a:r>
              <a:rPr lang="en-US" sz="1350" b="1" spc="-27" kern="0" dirty="0">
                <a:solidFill>
                  <a:srgbClr val="FF7710">
                    <a:alpha val="99000"/>
                  </a:srgbClr>
                </a:solidFill>
                <a:latin typeface="Pretendard Variable" pitchFamily="34" charset="0"/>
                <a:ea typeface="Pretendard Variable" pitchFamily="34" charset="-122"/>
                <a:cs typeface="Pretendard Variable" pitchFamily="34" charset="-120"/>
              </a:rPr>
              <a:t>큰따옴표와 작은 따옴표는 기본적인 따옴표로, 자바스크립트에서는 이 둘에 차이를 두지 않는다.</a:t>
            </a:r>
            <a:endParaRPr lang="en-US" sz="1350" dirty="0"/>
          </a:p>
          <a:p>
            <a:pPr algn="l" indent="0" marL="0">
              <a:lnSpc>
                <a:spcPts val="1782"/>
              </a:lnSpc>
              <a:buNone/>
            </a:pPr>
            <a:r>
              <a:rPr lang="en-US" sz="1350" b="1" spc="-27" kern="0" dirty="0">
                <a:solidFill>
                  <a:srgbClr val="FF7710">
                    <a:alpha val="99000"/>
                  </a:srgbClr>
                </a:solidFill>
                <a:latin typeface="Pretendard Variable" pitchFamily="34" charset="0"/>
                <a:ea typeface="Pretendard Variable" pitchFamily="34" charset="-122"/>
                <a:cs typeface="Pretendard Variable" pitchFamily="34" charset="-120"/>
              </a:rPr>
              <a:t>역 따옴표로 변수나 표현식을 감싼 후 ${}안에 넣어주면, 원하는 변수나 표현식을 문자열 중간에 손쉽게 넣을 수 있다.</a:t>
            </a:r>
            <a:endParaRPr lang="en-US" sz="135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292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6738" y="3138488"/>
            <a:ext cx="4319588" cy="833438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09600" y="609600"/>
            <a:ext cx="6172200" cy="5476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4320"/>
              </a:lnSpc>
              <a:buNone/>
            </a:pPr>
            <a:r>
              <a:rPr lang="en-US" sz="3600" b="1" spc="-72" kern="0" dirty="0">
                <a:solidFill>
                  <a:srgbClr val="FF7710">
                    <a:alpha val="99000"/>
                  </a:srgbClr>
                </a:solidFill>
                <a:latin typeface="Pretendard Variable" pitchFamily="34" charset="0"/>
                <a:ea typeface="Pretendard Variable" pitchFamily="34" charset="-122"/>
                <a:cs typeface="Pretendard Variable" pitchFamily="34" charset="-120"/>
              </a:rPr>
              <a:t>Boolean</a:t>
            </a:r>
            <a:endParaRPr lang="en-US" sz="3600" dirty="0"/>
          </a:p>
        </p:txBody>
      </p:sp>
      <p:sp>
        <p:nvSpPr>
          <p:cNvPr id="4" name="Text 1"/>
          <p:cNvSpPr/>
          <p:nvPr/>
        </p:nvSpPr>
        <p:spPr>
          <a:xfrm>
            <a:off x="609600" y="1657350"/>
            <a:ext cx="6467475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782"/>
              </a:lnSpc>
              <a:buNone/>
            </a:pPr>
            <a:r>
              <a:rPr lang="en-US" sz="1350" b="1" spc="-27" kern="0" dirty="0">
                <a:solidFill>
                  <a:srgbClr val="FF7710">
                    <a:alpha val="99000"/>
                  </a:srgbClr>
                </a:solidFill>
                <a:latin typeface="Pretendard Variable" pitchFamily="34" charset="0"/>
                <a:ea typeface="Pretendard Variable" pitchFamily="34" charset="-122"/>
                <a:cs typeface="Pretendard Variable" pitchFamily="34" charset="-120"/>
              </a:rPr>
              <a:t>불린형은 true와 false 두가지 값밖에 없는 자료형(논리타입)</a:t>
            </a:r>
            <a:endParaRPr lang="en-US" sz="1350" dirty="0"/>
          </a:p>
          <a:p>
            <a:pPr algn="l" indent="0" marL="0">
              <a:lnSpc>
                <a:spcPts val="1782"/>
              </a:lnSpc>
              <a:buNone/>
            </a:pPr>
            <a:r>
              <a:rPr lang="en-US" sz="1350" b="1" spc="-27" kern="0" dirty="0">
                <a:solidFill>
                  <a:srgbClr val="FF7710">
                    <a:alpha val="99000"/>
                  </a:srgbClr>
                </a:solidFill>
                <a:latin typeface="Pretendard Variable" pitchFamily="34" charset="0"/>
                <a:ea typeface="Pretendard Variable" pitchFamily="34" charset="-122"/>
                <a:cs typeface="Pretendard Variable" pitchFamily="34" charset="-120"/>
              </a:rPr>
              <a:t>불린은 긍정이나 부정을 나타내는 값을 저장할 떄 사용한다.</a:t>
            </a:r>
            <a:endParaRPr lang="en-US" sz="1350" dirty="0"/>
          </a:p>
          <a:p>
            <a:pPr algn="l" indent="0" marL="0">
              <a:lnSpc>
                <a:spcPts val="1782"/>
              </a:lnSpc>
              <a:buNone/>
            </a:pPr>
            <a:r>
              <a:rPr lang="en-US" sz="1350" b="1" spc="-27" kern="0" dirty="0">
                <a:solidFill>
                  <a:srgbClr val="FF7710">
                    <a:alpha val="99000"/>
                  </a:srgbClr>
                </a:solidFill>
                <a:latin typeface="Pretendard Variable" pitchFamily="34" charset="0"/>
                <a:ea typeface="Pretendard Variable" pitchFamily="34" charset="-122"/>
                <a:cs typeface="Pretendard Variable" pitchFamily="34" charset="-120"/>
              </a:rPr>
              <a:t>불린값은 비교 결과를 저장할 때도 사용된다.</a:t>
            </a:r>
            <a:endParaRPr lang="en-US" sz="135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292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" y="2833688"/>
            <a:ext cx="2919413" cy="576263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09600" y="609600"/>
            <a:ext cx="6172200" cy="5476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4320"/>
              </a:lnSpc>
              <a:buNone/>
            </a:pPr>
            <a:r>
              <a:rPr lang="en-US" sz="3600" b="1" spc="-72" kern="0" dirty="0">
                <a:solidFill>
                  <a:srgbClr val="FF7710">
                    <a:alpha val="99000"/>
                  </a:srgbClr>
                </a:solidFill>
                <a:latin typeface="Pretendard Variable" pitchFamily="34" charset="0"/>
                <a:ea typeface="Pretendard Variable" pitchFamily="34" charset="-122"/>
                <a:cs typeface="Pretendard Variable" pitchFamily="34" charset="-120"/>
              </a:rPr>
              <a:t>Null</a:t>
            </a:r>
            <a:endParaRPr lang="en-US" sz="3600" dirty="0"/>
          </a:p>
        </p:txBody>
      </p:sp>
      <p:sp>
        <p:nvSpPr>
          <p:cNvPr id="4" name="Text 1"/>
          <p:cNvSpPr/>
          <p:nvPr/>
        </p:nvSpPr>
        <p:spPr>
          <a:xfrm>
            <a:off x="566738" y="1290638"/>
            <a:ext cx="6467475" cy="1143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782"/>
              </a:lnSpc>
              <a:buNone/>
            </a:pPr>
            <a:r>
              <a:rPr lang="en-US" sz="1350" b="1" spc="-27" kern="0" dirty="0">
                <a:solidFill>
                  <a:srgbClr val="FF7710">
                    <a:alpha val="99000"/>
                  </a:srgbClr>
                </a:solidFill>
                <a:latin typeface="Pretendard Variable" pitchFamily="34" charset="0"/>
                <a:ea typeface="Pretendard Variable" pitchFamily="34" charset="-122"/>
                <a:cs typeface="Pretendard Variable" pitchFamily="34" charset="-120"/>
              </a:rPr>
              <a:t>null 값은 지금까지 소개한 자료형 중 어느 자료형에도 속하지 않는 값이다.</a:t>
            </a:r>
            <a:endParaRPr lang="en-US" sz="1350" dirty="0"/>
          </a:p>
          <a:p>
            <a:pPr algn="l" indent="0" marL="0">
              <a:lnSpc>
                <a:spcPts val="1782"/>
              </a:lnSpc>
              <a:buNone/>
            </a:pPr>
            <a:r>
              <a:rPr lang="en-US" sz="1350" b="1" spc="-27" kern="0" dirty="0">
                <a:solidFill>
                  <a:srgbClr val="FF7710">
                    <a:alpha val="99000"/>
                  </a:srgbClr>
                </a:solidFill>
                <a:latin typeface="Pretendard Variable" pitchFamily="34" charset="0"/>
                <a:ea typeface="Pretendard Variable" pitchFamily="34" charset="-122"/>
                <a:cs typeface="Pretendard Variable" pitchFamily="34" charset="-120"/>
              </a:rPr>
              <a:t>null 값은 오로지 null 값은 포함하는 별도의 자료형을 만든다.</a:t>
            </a:r>
            <a:endParaRPr lang="en-US" sz="1350" dirty="0"/>
          </a:p>
          <a:p>
            <a:pPr algn="l" indent="0" marL="0">
              <a:lnSpc>
                <a:spcPts val="1782"/>
              </a:lnSpc>
              <a:buNone/>
            </a:pPr>
            <a:r>
              <a:rPr lang="en-US" sz="1350" b="1" spc="-27" kern="0" dirty="0">
                <a:solidFill>
                  <a:srgbClr val="FF7710">
                    <a:alpha val="99000"/>
                  </a:srgbClr>
                </a:solidFill>
                <a:latin typeface="Pretendard Variable" pitchFamily="34" charset="0"/>
                <a:ea typeface="Pretendard Variable" pitchFamily="34" charset="-122"/>
                <a:cs typeface="Pretendard Variable" pitchFamily="34" charset="-120"/>
              </a:rPr>
              <a:t>다른 언어에서 null은 존재하지 않는 객체에 대한 참조나 널 포인터를 나타낼 때 사용한다.</a:t>
            </a:r>
            <a:endParaRPr lang="en-US" sz="1350" dirty="0"/>
          </a:p>
          <a:p>
            <a:pPr algn="l" indent="0" marL="0">
              <a:lnSpc>
                <a:spcPts val="1782"/>
              </a:lnSpc>
              <a:buNone/>
            </a:pPr>
            <a:r>
              <a:rPr lang="en-US" sz="1350" b="1" spc="-27" kern="0" dirty="0">
                <a:solidFill>
                  <a:srgbClr val="FF7710">
                    <a:alpha val="99000"/>
                  </a:srgbClr>
                </a:solidFill>
                <a:latin typeface="Pretendard Variable" pitchFamily="34" charset="0"/>
                <a:ea typeface="Pretendard Variable" pitchFamily="34" charset="-122"/>
                <a:cs typeface="Pretendard Variable" pitchFamily="34" charset="-120"/>
              </a:rPr>
              <a:t>자바스크립트에서는 존재하지 않는 값, 비어있는 값, 알 수 없는 값을 나타내는 데 사용한다.</a:t>
            </a:r>
            <a:endParaRPr lang="en-US" sz="135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292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" y="2933700"/>
            <a:ext cx="2867025" cy="795338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09600" y="609600"/>
            <a:ext cx="6172200" cy="5476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4320"/>
              </a:lnSpc>
              <a:buNone/>
            </a:pPr>
            <a:r>
              <a:rPr lang="en-US" sz="3600" b="1" spc="-72" kern="0" dirty="0">
                <a:solidFill>
                  <a:srgbClr val="FF7710">
                    <a:alpha val="99000"/>
                  </a:srgbClr>
                </a:solidFill>
                <a:latin typeface="Pretendard Variable" pitchFamily="34" charset="0"/>
                <a:ea typeface="Pretendard Variable" pitchFamily="34" charset="-122"/>
                <a:cs typeface="Pretendard Variable" pitchFamily="34" charset="-120"/>
              </a:rPr>
              <a:t>Undefined</a:t>
            </a:r>
            <a:endParaRPr lang="en-US" sz="3600" dirty="0"/>
          </a:p>
        </p:txBody>
      </p:sp>
      <p:sp>
        <p:nvSpPr>
          <p:cNvPr id="4" name="Text 1"/>
          <p:cNvSpPr/>
          <p:nvPr/>
        </p:nvSpPr>
        <p:spPr>
          <a:xfrm>
            <a:off x="566738" y="1290638"/>
            <a:ext cx="6467475" cy="1143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782"/>
              </a:lnSpc>
              <a:buNone/>
            </a:pPr>
            <a:r>
              <a:rPr lang="en-US" sz="1350" b="1" spc="-27" kern="0" dirty="0">
                <a:solidFill>
                  <a:srgbClr val="FF7710">
                    <a:alpha val="99000"/>
                  </a:srgbClr>
                </a:solidFill>
                <a:latin typeface="Pretendard Variable" pitchFamily="34" charset="0"/>
                <a:ea typeface="Pretendard Variable" pitchFamily="34" charset="-122"/>
                <a:cs typeface="Pretendard Variable" pitchFamily="34" charset="-120"/>
              </a:rPr>
              <a:t>null 값처럼 자신만의 자료형을 형성한다.</a:t>
            </a:r>
            <a:endParaRPr lang="en-US" sz="1350" dirty="0"/>
          </a:p>
          <a:p>
            <a:pPr algn="l" indent="0" marL="0">
              <a:lnSpc>
                <a:spcPts val="1782"/>
              </a:lnSpc>
              <a:buNone/>
            </a:pPr>
            <a:r>
              <a:rPr lang="en-US" sz="1350" b="1" spc="-27" kern="0" dirty="0">
                <a:solidFill>
                  <a:srgbClr val="FF7710">
                    <a:alpha val="99000"/>
                  </a:srgbClr>
                </a:solidFill>
                <a:latin typeface="Pretendard Variable" pitchFamily="34" charset="0"/>
                <a:ea typeface="Pretendard Variable" pitchFamily="34" charset="-122"/>
                <a:cs typeface="Pretendard Variable" pitchFamily="34" charset="-120"/>
              </a:rPr>
              <a:t>nudefined는 ‘값이 할당되지 않은 상태’를 나타낼 때 사용한다.</a:t>
            </a:r>
            <a:endParaRPr lang="en-US" sz="1350" dirty="0"/>
          </a:p>
          <a:p>
            <a:pPr algn="l" indent="0" marL="0">
              <a:lnSpc>
                <a:spcPts val="1782"/>
              </a:lnSpc>
              <a:buNone/>
            </a:pPr>
            <a:r>
              <a:rPr lang="en-US" sz="1350" b="1" spc="-27" kern="0" dirty="0">
                <a:solidFill>
                  <a:srgbClr val="FF7710">
                    <a:alpha val="99000"/>
                  </a:srgbClr>
                </a:solidFill>
                <a:latin typeface="Pretendard Variable" pitchFamily="34" charset="0"/>
                <a:ea typeface="Pretendard Variable" pitchFamily="34" charset="-122"/>
                <a:cs typeface="Pretendard Variable" pitchFamily="34" charset="-120"/>
              </a:rPr>
              <a:t>명시적으로 할당하는 것도 가능하지만 권장하진 않는다.</a:t>
            </a:r>
            <a:endParaRPr lang="en-US" sz="1350" dirty="0"/>
          </a:p>
          <a:p>
            <a:pPr algn="l" indent="0" marL="0">
              <a:lnSpc>
                <a:spcPts val="1782"/>
              </a:lnSpc>
              <a:buNone/>
            </a:pPr>
            <a:r>
              <a:rPr lang="en-US" sz="1350" b="1" spc="-27" kern="0" dirty="0">
                <a:solidFill>
                  <a:srgbClr val="FF7710">
                    <a:alpha val="99000"/>
                  </a:srgbClr>
                </a:solidFill>
                <a:latin typeface="Pretendard Variable" pitchFamily="34" charset="0"/>
                <a:ea typeface="Pretendard Variable" pitchFamily="34" charset="-122"/>
                <a:cs typeface="Pretendard Variable" pitchFamily="34" charset="-120"/>
              </a:rPr>
              <a:t>주로, 변수가 비어있거나 알 수 없는 상태라는 걸 나타내려면 null을 사용한다.</a:t>
            </a:r>
            <a:endParaRPr lang="en-US" sz="135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292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6738" y="2890838"/>
            <a:ext cx="1928813" cy="1509713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09600" y="609600"/>
            <a:ext cx="6172200" cy="5476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4320"/>
              </a:lnSpc>
              <a:buNone/>
            </a:pPr>
            <a:r>
              <a:rPr lang="en-US" sz="3600" b="1" spc="-72" kern="0" dirty="0">
                <a:solidFill>
                  <a:srgbClr val="FF7710">
                    <a:alpha val="99000"/>
                  </a:srgbClr>
                </a:solidFill>
                <a:latin typeface="Pretendard Variable" pitchFamily="34" charset="0"/>
                <a:ea typeface="Pretendard Variable" pitchFamily="34" charset="-122"/>
                <a:cs typeface="Pretendard Variable" pitchFamily="34" charset="-120"/>
              </a:rPr>
              <a:t>Object</a:t>
            </a:r>
            <a:endParaRPr lang="en-US" sz="3600" dirty="0"/>
          </a:p>
        </p:txBody>
      </p:sp>
      <p:sp>
        <p:nvSpPr>
          <p:cNvPr id="4" name="Text 1"/>
          <p:cNvSpPr/>
          <p:nvPr/>
        </p:nvSpPr>
        <p:spPr>
          <a:xfrm>
            <a:off x="566738" y="1290638"/>
            <a:ext cx="6467475" cy="1600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782"/>
              </a:lnSpc>
              <a:buNone/>
            </a:pPr>
            <a:r>
              <a:rPr lang="en-US" sz="1350" b="1" spc="-27" kern="0" dirty="0">
                <a:solidFill>
                  <a:srgbClr val="FF7710">
                    <a:alpha val="99000"/>
                  </a:srgbClr>
                </a:solidFill>
                <a:latin typeface="Pretendard Variable" pitchFamily="34" charset="0"/>
                <a:ea typeface="Pretendard Variable" pitchFamily="34" charset="-122"/>
                <a:cs typeface="Pretendard Variable" pitchFamily="34" charset="-120"/>
              </a:rPr>
              <a:t>객체형을 제외한 다른 자료형은 문자열이든 숫자든 한가지만 표현할 수 있지만, 객체는 데이터 컬렉션이나 복잡한 개체를 표현 할 수 있다.</a:t>
            </a:r>
            <a:endParaRPr lang="en-US" sz="1350" dirty="0"/>
          </a:p>
          <a:p>
            <a:pPr algn="l" indent="0" marL="0">
              <a:lnSpc>
                <a:spcPts val="1782"/>
              </a:lnSpc>
              <a:buNone/>
            </a:pPr>
            <a:r>
              <a:rPr lang="en-US" sz="1350" b="1" spc="-27" kern="0" dirty="0">
                <a:solidFill>
                  <a:srgbClr val="FF7710">
                    <a:alpha val="99000"/>
                  </a:srgbClr>
                </a:solidFill>
                <a:latin typeface="Pretendard Variable" pitchFamily="34" charset="0"/>
                <a:ea typeface="Pretendard Variable" pitchFamily="34" charset="-122"/>
                <a:cs typeface="Pretendard Variable" pitchFamily="34" charset="-120"/>
              </a:rPr>
              <a:t>{중괄호}를 이용하여 객체를 생성할 수 있으며, 이 중괄호 내부에 값을 넣게 되는데 키:값으로 구성해서 이 값을 여러개를 넣을 수 있다.</a:t>
            </a:r>
            <a:endParaRPr lang="en-US" sz="1350" dirty="0"/>
          </a:p>
          <a:p>
            <a:pPr algn="l" indent="0" marL="0">
              <a:lnSpc>
                <a:spcPts val="1782"/>
              </a:lnSpc>
              <a:buNone/>
            </a:pPr>
            <a:r>
              <a:rPr lang="en-US" sz="1350" b="1" spc="-27" kern="0" dirty="0">
                <a:solidFill>
                  <a:srgbClr val="FF7710">
                    <a:alpha val="99000"/>
                  </a:srgbClr>
                </a:solidFill>
                <a:latin typeface="Pretendard Variable" pitchFamily="34" charset="0"/>
                <a:ea typeface="Pretendard Variable" pitchFamily="34" charset="-122"/>
                <a:cs typeface="Pretendard Variable" pitchFamily="34" charset="-120"/>
              </a:rPr>
              <a:t>키는 값이 가지는 이름이고 값은 키 라는 이름을 가진 값이다</a:t>
            </a:r>
            <a:endParaRPr lang="en-US" sz="135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292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" y="2000250"/>
            <a:ext cx="6219825" cy="19050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09600" y="609600"/>
            <a:ext cx="6172200" cy="5476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4320"/>
              </a:lnSpc>
              <a:buNone/>
            </a:pPr>
            <a:r>
              <a:rPr lang="en-US" sz="3600" b="1" spc="-72" kern="0" dirty="0">
                <a:solidFill>
                  <a:srgbClr val="FF7710">
                    <a:alpha val="99000"/>
                  </a:srgbClr>
                </a:solidFill>
                <a:latin typeface="Pretendard Variable" pitchFamily="34" charset="0"/>
                <a:ea typeface="Pretendard Variable" pitchFamily="34" charset="-122"/>
                <a:cs typeface="Pretendard Variable" pitchFamily="34" charset="-120"/>
              </a:rPr>
              <a:t>Quiz</a:t>
            </a:r>
            <a:endParaRPr lang="en-US" sz="36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292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1714500" y="2300288"/>
            <a:ext cx="5715000" cy="547688"/>
          </a:xfrm>
          <a:prstGeom prst="rect">
            <a:avLst/>
          </a:prstGeom>
          <a:noFill/>
          <a:ln/>
        </p:spPr>
      </p:sp>
      <p:sp>
        <p:nvSpPr>
          <p:cNvPr id="3" name="Text 1"/>
          <p:cNvSpPr/>
          <p:nvPr/>
        </p:nvSpPr>
        <p:spPr>
          <a:xfrm>
            <a:off x="1714500" y="2300288"/>
            <a:ext cx="6172200" cy="5476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4320"/>
              </a:lnSpc>
              <a:buNone/>
            </a:pPr>
            <a:r>
              <a:rPr lang="en-US" sz="3600" b="1" spc="-72" kern="0" dirty="0">
                <a:solidFill>
                  <a:srgbClr val="FF7710">
                    <a:alpha val="99000"/>
                  </a:srgbClr>
                </a:solidFill>
                <a:latin typeface="Pretendard Variable" pitchFamily="34" charset="0"/>
                <a:ea typeface="Pretendard Variable" pitchFamily="34" charset="-122"/>
                <a:cs typeface="Pretendard Variable" pitchFamily="34" charset="-120"/>
              </a:rPr>
              <a:t>3 연산자와 조건,반복문</a:t>
            </a:r>
            <a:endParaRPr lang="en-US" sz="36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292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1714500" y="2300288"/>
            <a:ext cx="5715000" cy="547688"/>
          </a:xfrm>
          <a:prstGeom prst="rect">
            <a:avLst/>
          </a:prstGeom>
          <a:noFill/>
          <a:ln/>
        </p:spPr>
      </p:sp>
      <p:sp>
        <p:nvSpPr>
          <p:cNvPr id="3" name="Text 1"/>
          <p:cNvSpPr/>
          <p:nvPr/>
        </p:nvSpPr>
        <p:spPr>
          <a:xfrm>
            <a:off x="1714500" y="2300288"/>
            <a:ext cx="6172200" cy="5476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4320"/>
              </a:lnSpc>
              <a:buNone/>
            </a:pPr>
            <a:r>
              <a:rPr lang="en-US" sz="3600" b="1" spc="-72" kern="0" dirty="0">
                <a:solidFill>
                  <a:srgbClr val="FF7710">
                    <a:alpha val="99000"/>
                  </a:srgbClr>
                </a:solidFill>
                <a:latin typeface="Pretendard Variable" pitchFamily="34" charset="0"/>
                <a:ea typeface="Pretendard Variable" pitchFamily="34" charset="-122"/>
                <a:cs typeface="Pretendard Variable" pitchFamily="34" charset="-120"/>
              </a:rPr>
              <a:t>연산자</a:t>
            </a:r>
            <a:endParaRPr lang="en-US" sz="36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292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09600" y="609600"/>
            <a:ext cx="6172200" cy="5476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4320"/>
              </a:lnSpc>
              <a:buNone/>
            </a:pPr>
            <a:r>
              <a:rPr lang="en-US" sz="3600" b="1" spc="-72" kern="0" dirty="0">
                <a:solidFill>
                  <a:srgbClr val="FF7710">
                    <a:alpha val="99000"/>
                  </a:srgbClr>
                </a:solidFill>
                <a:latin typeface="Pretendard Variable" pitchFamily="34" charset="0"/>
                <a:ea typeface="Pretendard Variable" pitchFamily="34" charset="-122"/>
                <a:cs typeface="Pretendard Variable" pitchFamily="34" charset="-120"/>
              </a:rPr>
              <a:t>산술 연산자</a:t>
            </a:r>
            <a:endParaRPr lang="en-US" sz="3600" dirty="0"/>
          </a:p>
        </p:txBody>
      </p:sp>
      <p:sp>
        <p:nvSpPr>
          <p:cNvPr id="3" name="Text 1"/>
          <p:cNvSpPr/>
          <p:nvPr/>
        </p:nvSpPr>
        <p:spPr>
          <a:xfrm>
            <a:off x="666750" y="1295400"/>
            <a:ext cx="51435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666750" y="1524000"/>
            <a:ext cx="6872288" cy="2057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782"/>
              </a:lnSpc>
              <a:buNone/>
            </a:pPr>
            <a:r>
              <a:rPr lang="en-US" sz="1350" b="1" spc="-27" kern="0" dirty="0">
                <a:solidFill>
                  <a:srgbClr val="FF7710">
                    <a:alpha val="99000"/>
                  </a:srgbClr>
                </a:solidFill>
                <a:latin typeface="Pretendard Variable" pitchFamily="34" charset="0"/>
                <a:ea typeface="Pretendard Variable" pitchFamily="34" charset="-122"/>
                <a:cs typeface="Pretendard Variable" pitchFamily="34" charset="-120"/>
              </a:rPr>
              <a:t>+(더하기),-(빼기),*(곱하기),/(나누기),%(나머지),**(지수) 연산자가 있다.</a:t>
            </a:r>
            <a:endParaRPr lang="en-US" sz="1350" dirty="0"/>
          </a:p>
          <a:p>
            <a:pPr algn="l" indent="0" marL="0">
              <a:lnSpc>
                <a:spcPts val="1782"/>
              </a:lnSpc>
              <a:buNone/>
            </a:pPr>
            <a:r>
              <a:rPr lang="en-US" sz="1350" b="1" spc="-27" kern="0" dirty="0">
                <a:solidFill>
                  <a:srgbClr val="FF7710">
                    <a:alpha val="99000"/>
                  </a:srgbClr>
                </a:solidFill>
                <a:latin typeface="Pretendard Variable" pitchFamily="34" charset="0"/>
                <a:ea typeface="Pretendard Variable" pitchFamily="34" charset="-122"/>
                <a:cs typeface="Pretendard Variable" pitchFamily="34" charset="-120"/>
              </a:rPr>
              <a:t>연산자의 우선 순위는 수학에서의 연산법과 동일한다.</a:t>
            </a:r>
            <a:endParaRPr lang="en-US" sz="1350" dirty="0"/>
          </a:p>
          <a:p>
            <a:pPr algn="l" indent="0" marL="0">
              <a:lnSpc>
                <a:spcPts val="1782"/>
              </a:lnSpc>
              <a:buNone/>
            </a:pPr>
            <a:r>
              <a:rPr lang="en-US" sz="1350" b="1" spc="-27" kern="0" dirty="0">
                <a:solidFill>
                  <a:srgbClr val="FF7710">
                    <a:alpha val="99000"/>
                  </a:srgbClr>
                </a:solidFill>
                <a:latin typeface="Pretendard Variable" pitchFamily="34" charset="0"/>
                <a:ea typeface="Pretendard Variable" pitchFamily="34" charset="-122"/>
                <a:cs typeface="Pretendard Variable" pitchFamily="34" charset="-120"/>
              </a:rPr>
              <a:t>즉, 곱하기와 나누기를 먼저하고 더하기와 빼기를 나중에 한다.</a:t>
            </a:r>
            <a:endParaRPr lang="en-US" sz="1350" dirty="0"/>
          </a:p>
          <a:p>
            <a:pPr algn="l" indent="0" marL="0">
              <a:lnSpc>
                <a:spcPts val="1782"/>
              </a:lnSpc>
              <a:buNone/>
            </a:pPr>
            <a:r>
              <a:rPr lang="en-US" sz="1350" b="1" spc="-27" kern="0" dirty="0">
                <a:solidFill>
                  <a:srgbClr val="FF7710">
                    <a:alpha val="99000"/>
                  </a:srgbClr>
                </a:solidFill>
                <a:latin typeface="Pretendard Variable" pitchFamily="34" charset="0"/>
                <a:ea typeface="Pretendard Variable" pitchFamily="34" charset="-122"/>
                <a:cs typeface="Pretendard Variable" pitchFamily="34" charset="-120"/>
              </a:rPr>
              <a:t>우선순위를 무시하고 싶다면 ()를 사용하여 먼저 계산할 부분을 지정할 수 있다.</a:t>
            </a:r>
            <a:endParaRPr lang="en-US" sz="1350" dirty="0"/>
          </a:p>
          <a:p>
            <a:pPr algn="l" indent="0" marL="0">
              <a:lnSpc>
                <a:spcPts val="1782"/>
              </a:lnSpc>
              <a:buNone/>
            </a:pPr>
            <a:r>
              <a:rPr lang="en-US" sz="1350" b="1" spc="-27" kern="0" dirty="0">
                <a:solidFill>
                  <a:srgbClr val="FF7710">
                    <a:alpha val="99000"/>
                  </a:srgbClr>
                </a:solidFill>
                <a:latin typeface="Pretendard Variable" pitchFamily="34" charset="0"/>
                <a:ea typeface="Pretendard Variable" pitchFamily="34" charset="-122"/>
                <a:cs typeface="Pretendard Variable" pitchFamily="34" charset="-120"/>
              </a:rPr>
              <a:t>++와 +, --와 -는 다릅니다.</a:t>
            </a:r>
            <a:endParaRPr lang="en-US" sz="1350" dirty="0"/>
          </a:p>
          <a:p>
            <a:pPr algn="l" indent="0" marL="0">
              <a:lnSpc>
                <a:spcPts val="1782"/>
              </a:lnSpc>
              <a:buNone/>
            </a:pPr>
            <a:r>
              <a:rPr lang="en-US" sz="1350" b="1" spc="-27" kern="0" dirty="0">
                <a:solidFill>
                  <a:srgbClr val="FF7710">
                    <a:alpha val="99000"/>
                  </a:srgbClr>
                </a:solidFill>
                <a:latin typeface="Pretendard Variable" pitchFamily="34" charset="0"/>
                <a:ea typeface="Pretendard Variable" pitchFamily="34" charset="-122"/>
                <a:cs typeface="Pretendard Variable" pitchFamily="34" charset="-120"/>
              </a:rPr>
              <a:t>++은 증감 연산자로 반복해서 숫자 변수의 값을 1씩 더 하고,</a:t>
            </a:r>
            <a:endParaRPr lang="en-US" sz="1350" dirty="0"/>
          </a:p>
          <a:p>
            <a:pPr algn="l" indent="0" marL="0">
              <a:lnSpc>
                <a:spcPts val="1782"/>
              </a:lnSpc>
              <a:buNone/>
            </a:pPr>
            <a:r>
              <a:rPr lang="en-US" sz="1350" b="1" spc="-27" kern="0" dirty="0">
                <a:solidFill>
                  <a:srgbClr val="FF7710">
                    <a:alpha val="99000"/>
                  </a:srgbClr>
                </a:solidFill>
                <a:latin typeface="Pretendard Variable" pitchFamily="34" charset="0"/>
                <a:ea typeface="Pretendard Variable" pitchFamily="34" charset="-122"/>
                <a:cs typeface="Pretendard Variable" pitchFamily="34" charset="-120"/>
              </a:rPr>
              <a:t>--는 감소 연사자로 반복해서 숫자 변수의 값을 1씩 빼준다.</a:t>
            </a:r>
            <a:endParaRPr lang="en-US" sz="13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292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4676775" y="609600"/>
            <a:ext cx="3238500" cy="762000"/>
          </a:xfrm>
          <a:prstGeom prst="rect">
            <a:avLst/>
          </a:prstGeom>
          <a:noFill/>
          <a:ln/>
        </p:spPr>
      </p:sp>
      <p:sp>
        <p:nvSpPr>
          <p:cNvPr id="3" name="Shape 1"/>
          <p:cNvSpPr/>
          <p:nvPr/>
        </p:nvSpPr>
        <p:spPr>
          <a:xfrm>
            <a:off x="4676775" y="1571625"/>
            <a:ext cx="3238500" cy="914400"/>
          </a:xfrm>
          <a:prstGeom prst="rect">
            <a:avLst/>
          </a:prstGeom>
          <a:noFill/>
          <a:ln/>
        </p:spPr>
      </p:sp>
      <p:sp>
        <p:nvSpPr>
          <p:cNvPr id="4" name="Shape 2"/>
          <p:cNvSpPr/>
          <p:nvPr/>
        </p:nvSpPr>
        <p:spPr>
          <a:xfrm>
            <a:off x="4676775" y="2686050"/>
            <a:ext cx="3238500" cy="609600"/>
          </a:xfrm>
          <a:prstGeom prst="rect">
            <a:avLst/>
          </a:prstGeom>
          <a:noFill/>
          <a:ln/>
        </p:spPr>
      </p:sp>
      <p:sp>
        <p:nvSpPr>
          <p:cNvPr id="5" name="Shape 3"/>
          <p:cNvSpPr/>
          <p:nvPr/>
        </p:nvSpPr>
        <p:spPr>
          <a:xfrm>
            <a:off x="4676775" y="3495675"/>
            <a:ext cx="3238500" cy="228600"/>
          </a:xfrm>
          <a:prstGeom prst="rect">
            <a:avLst/>
          </a:prstGeom>
          <a:noFill/>
          <a:ln/>
        </p:spPr>
      </p:sp>
      <p:sp>
        <p:nvSpPr>
          <p:cNvPr id="6" name="Text 4"/>
          <p:cNvSpPr/>
          <p:nvPr/>
        </p:nvSpPr>
        <p:spPr>
          <a:xfrm>
            <a:off x="609600" y="2433638"/>
            <a:ext cx="3124200" cy="2762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2160"/>
              </a:lnSpc>
              <a:buNone/>
            </a:pPr>
            <a:r>
              <a:rPr lang="en-US" sz="1800" b="1" spc="-36" kern="0" dirty="0">
                <a:solidFill>
                  <a:srgbClr val="FF7710">
                    <a:alpha val="99000"/>
                  </a:srgbClr>
                </a:solidFill>
                <a:latin typeface="Pretendard Variable" pitchFamily="34" charset="0"/>
                <a:ea typeface="Pretendard Variable" pitchFamily="34" charset="-122"/>
                <a:cs typeface="Pretendard Variable" pitchFamily="34" charset="-120"/>
              </a:rPr>
              <a:t>JS 기초 문법</a:t>
            </a:r>
            <a:endParaRPr lang="en-US" sz="1800" dirty="0"/>
          </a:p>
        </p:txBody>
      </p:sp>
      <p:sp>
        <p:nvSpPr>
          <p:cNvPr id="7" name="Text 5"/>
          <p:cNvSpPr/>
          <p:nvPr/>
        </p:nvSpPr>
        <p:spPr>
          <a:xfrm>
            <a:off x="4676775" y="3819525"/>
            <a:ext cx="36957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lnSpc>
                <a:spcPts val="1206"/>
              </a:lnSpc>
              <a:buSzPct val="100000"/>
              <a:buChar char="•"/>
            </a:pPr>
            <a:r>
              <a:rPr lang="en-US" sz="900" spc="-5" kern="0" dirty="0">
                <a:solidFill>
                  <a:srgbClr val="FF7710">
                    <a:alpha val="99000"/>
                  </a:srgbClr>
                </a:solidFill>
                <a:latin typeface="Pretendard Variable" pitchFamily="34" charset="0"/>
                <a:ea typeface="Pretendard Variable" pitchFamily="34" charset="-122"/>
                <a:cs typeface="Pretendard Variable" pitchFamily="34" charset="-120"/>
              </a:rPr>
              <a:t>document 객체</a:t>
            </a:r>
            <a:endParaRPr lang="en-US" sz="900" dirty="0"/>
          </a:p>
          <a:p>
            <a:pPr algn="l" marL="342900" indent="-342900">
              <a:lnSpc>
                <a:spcPts val="1206"/>
              </a:lnSpc>
              <a:buSzPct val="100000"/>
              <a:buChar char="•"/>
            </a:pPr>
            <a:r>
              <a:rPr lang="en-US" sz="900" spc="-5" kern="0" dirty="0">
                <a:solidFill>
                  <a:srgbClr val="FF7710">
                    <a:alpha val="99000"/>
                  </a:srgbClr>
                </a:solidFill>
                <a:latin typeface="Pretendard Variable" pitchFamily="34" charset="0"/>
                <a:ea typeface="Pretendard Variable" pitchFamily="34" charset="-122"/>
                <a:cs typeface="Pretendard Variable" pitchFamily="34" charset="-120"/>
              </a:rPr>
              <a:t>element에 접근하기</a:t>
            </a:r>
            <a:endParaRPr lang="en-US" sz="900" dirty="0"/>
          </a:p>
          <a:p>
            <a:pPr algn="l" marL="342900" indent="-342900">
              <a:lnSpc>
                <a:spcPts val="1206"/>
              </a:lnSpc>
              <a:buSzPct val="100000"/>
              <a:buChar char="•"/>
            </a:pPr>
            <a:r>
              <a:rPr lang="en-US" sz="900" spc="-5" kern="0" dirty="0">
                <a:solidFill>
                  <a:srgbClr val="FF7710">
                    <a:alpha val="99000"/>
                  </a:srgbClr>
                </a:solidFill>
                <a:latin typeface="Pretendard Variable" pitchFamily="34" charset="0"/>
                <a:ea typeface="Pretendard Variable" pitchFamily="34" charset="-122"/>
                <a:cs typeface="Pretendard Variable" pitchFamily="34" charset="-120"/>
              </a:rPr>
              <a:t>DOM이벤트와 이벤트 핸들링</a:t>
            </a:r>
            <a:endParaRPr lang="en-US" sz="900" dirty="0"/>
          </a:p>
        </p:txBody>
      </p:sp>
      <p:sp>
        <p:nvSpPr>
          <p:cNvPr id="8" name="Text 6"/>
          <p:cNvSpPr/>
          <p:nvPr/>
        </p:nvSpPr>
        <p:spPr>
          <a:xfrm>
            <a:off x="4676775" y="3495675"/>
            <a:ext cx="369570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lnSpc>
                <a:spcPts val="1782"/>
              </a:lnSpc>
              <a:buSzPct val="100000"/>
              <a:buFont typeface="+mj-lt"/>
              <a:buAutoNum type="arabicPeriod" startAt="1"/>
            </a:pPr>
            <a:r>
              <a:rPr lang="en-US" sz="1350" b="1" spc="-27" kern="0" dirty="0">
                <a:solidFill>
                  <a:srgbClr val="FF7710">
                    <a:alpha val="99000"/>
                  </a:srgbClr>
                </a:solidFill>
                <a:latin typeface="Pretendard Variable" pitchFamily="34" charset="0"/>
                <a:ea typeface="Pretendard Variable" pitchFamily="34" charset="-122"/>
                <a:cs typeface="Pretendard Variable" pitchFamily="34" charset="-120"/>
              </a:rPr>
              <a:t>DOM</a:t>
            </a:r>
            <a:endParaRPr lang="en-US" sz="1350" dirty="0"/>
          </a:p>
        </p:txBody>
      </p:sp>
      <p:sp>
        <p:nvSpPr>
          <p:cNvPr id="9" name="Text 7"/>
          <p:cNvSpPr/>
          <p:nvPr/>
        </p:nvSpPr>
        <p:spPr>
          <a:xfrm>
            <a:off x="4676775" y="2686050"/>
            <a:ext cx="369570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lnSpc>
                <a:spcPts val="1782"/>
              </a:lnSpc>
              <a:buSzPct val="100000"/>
              <a:buFont typeface="+mj-lt"/>
              <a:buAutoNum type="arabicPeriod" startAt="1"/>
            </a:pPr>
            <a:r>
              <a:rPr lang="en-US" sz="1350" b="1" spc="-27" kern="0" dirty="0">
                <a:solidFill>
                  <a:srgbClr val="FF7710">
                    <a:alpha val="99000"/>
                  </a:srgbClr>
                </a:solidFill>
                <a:latin typeface="Pretendard Variable" pitchFamily="34" charset="0"/>
                <a:ea typeface="Pretendard Variable" pitchFamily="34" charset="-122"/>
                <a:cs typeface="Pretendard Variable" pitchFamily="34" charset="-120"/>
              </a:rPr>
              <a:t>표현식과 연산자</a:t>
            </a:r>
            <a:endParaRPr lang="en-US" sz="1350" dirty="0"/>
          </a:p>
        </p:txBody>
      </p:sp>
      <p:sp>
        <p:nvSpPr>
          <p:cNvPr id="10" name="Text 8"/>
          <p:cNvSpPr/>
          <p:nvPr/>
        </p:nvSpPr>
        <p:spPr>
          <a:xfrm>
            <a:off x="4676775" y="2990850"/>
            <a:ext cx="3695700" cy="304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lnSpc>
                <a:spcPts val="1206"/>
              </a:lnSpc>
              <a:buSzPct val="100000"/>
              <a:buChar char="•"/>
            </a:pPr>
            <a:r>
              <a:rPr lang="en-US" sz="900" spc="-5" kern="0" dirty="0">
                <a:solidFill>
                  <a:srgbClr val="FF7710">
                    <a:alpha val="99000"/>
                  </a:srgbClr>
                </a:solidFill>
                <a:latin typeface="Pretendard Variable" pitchFamily="34" charset="0"/>
                <a:ea typeface="Pretendard Variable" pitchFamily="34" charset="-122"/>
                <a:cs typeface="Pretendard Variable" pitchFamily="34" charset="-120"/>
              </a:rPr>
              <a:t>산술, 비교, 논리, 삼항연산자</a:t>
            </a:r>
            <a:endParaRPr lang="en-US" sz="900" dirty="0"/>
          </a:p>
          <a:p>
            <a:pPr algn="l" marL="342900" indent="-342900">
              <a:lnSpc>
                <a:spcPts val="1206"/>
              </a:lnSpc>
              <a:buSzPct val="100000"/>
              <a:buChar char="•"/>
            </a:pPr>
            <a:r>
              <a:rPr lang="en-US" sz="900" spc="-5" kern="0" dirty="0">
                <a:solidFill>
                  <a:srgbClr val="FF7710">
                    <a:alpha val="99000"/>
                  </a:srgbClr>
                </a:solidFill>
                <a:latin typeface="Pretendard Variable" pitchFamily="34" charset="0"/>
                <a:ea typeface="Pretendard Variable" pitchFamily="34" charset="-122"/>
                <a:cs typeface="Pretendard Variable" pitchFamily="34" charset="-120"/>
              </a:rPr>
              <a:t>조건문과 반복문</a:t>
            </a:r>
            <a:endParaRPr lang="en-US" sz="900" dirty="0"/>
          </a:p>
        </p:txBody>
      </p:sp>
      <p:sp>
        <p:nvSpPr>
          <p:cNvPr id="11" name="Text 9"/>
          <p:cNvSpPr/>
          <p:nvPr/>
        </p:nvSpPr>
        <p:spPr>
          <a:xfrm>
            <a:off x="4676775" y="1571625"/>
            <a:ext cx="369570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lnSpc>
                <a:spcPts val="1782"/>
              </a:lnSpc>
              <a:buSzPct val="100000"/>
              <a:buFont typeface="+mj-lt"/>
              <a:buAutoNum type="arabicPeriod" startAt="1"/>
            </a:pPr>
            <a:r>
              <a:rPr lang="en-US" sz="1350" b="1" spc="-27" kern="0" dirty="0">
                <a:solidFill>
                  <a:srgbClr val="FF7710">
                    <a:alpha val="99000"/>
                  </a:srgbClr>
                </a:solidFill>
                <a:latin typeface="Pretendard Variable" pitchFamily="34" charset="0"/>
                <a:ea typeface="Pretendard Variable" pitchFamily="34" charset="-122"/>
                <a:cs typeface="Pretendard Variable" pitchFamily="34" charset="-120"/>
              </a:rPr>
              <a:t>자료형</a:t>
            </a:r>
            <a:endParaRPr lang="en-US" sz="1350" dirty="0"/>
          </a:p>
        </p:txBody>
      </p:sp>
      <p:sp>
        <p:nvSpPr>
          <p:cNvPr id="12" name="Text 10"/>
          <p:cNvSpPr/>
          <p:nvPr/>
        </p:nvSpPr>
        <p:spPr>
          <a:xfrm>
            <a:off x="4676775" y="1876425"/>
            <a:ext cx="3695700" cy="609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lnSpc>
                <a:spcPts val="1206"/>
              </a:lnSpc>
              <a:buSzPct val="100000"/>
              <a:buChar char="•"/>
            </a:pPr>
            <a:r>
              <a:rPr lang="en-US" sz="900" spc="-5" kern="0" dirty="0">
                <a:solidFill>
                  <a:srgbClr val="FF7710">
                    <a:alpha val="99000"/>
                  </a:srgbClr>
                </a:solidFill>
                <a:latin typeface="Pretendard Variable" pitchFamily="34" charset="0"/>
                <a:ea typeface="Pretendard Variable" pitchFamily="34" charset="-122"/>
                <a:cs typeface="Pretendard Variable" pitchFamily="34" charset="-120"/>
              </a:rPr>
              <a:t>number, string, boolean</a:t>
            </a:r>
            <a:endParaRPr lang="en-US" sz="900" dirty="0"/>
          </a:p>
          <a:p>
            <a:pPr algn="l" marL="342900" indent="-342900">
              <a:lnSpc>
                <a:spcPts val="1206"/>
              </a:lnSpc>
              <a:buSzPct val="100000"/>
              <a:buChar char="•"/>
            </a:pPr>
            <a:r>
              <a:rPr lang="en-US" sz="900" spc="-5" kern="0" dirty="0">
                <a:solidFill>
                  <a:srgbClr val="FF7710">
                    <a:alpha val="99000"/>
                  </a:srgbClr>
                </a:solidFill>
                <a:latin typeface="Pretendard Variable" pitchFamily="34" charset="0"/>
                <a:ea typeface="Pretendard Variable" pitchFamily="34" charset="-122"/>
                <a:cs typeface="Pretendard Variable" pitchFamily="34" charset="-120"/>
              </a:rPr>
              <a:t>array, object</a:t>
            </a:r>
            <a:endParaRPr lang="en-US" sz="900" dirty="0"/>
          </a:p>
          <a:p>
            <a:pPr algn="l" marL="342900" indent="-342900">
              <a:lnSpc>
                <a:spcPts val="1206"/>
              </a:lnSpc>
              <a:buSzPct val="100000"/>
              <a:buChar char="•"/>
            </a:pPr>
            <a:r>
              <a:rPr lang="en-US" sz="900" spc="-5" kern="0" dirty="0">
                <a:solidFill>
                  <a:srgbClr val="FF7710">
                    <a:alpha val="99000"/>
                  </a:srgbClr>
                </a:solidFill>
                <a:latin typeface="Pretendard Variable" pitchFamily="34" charset="0"/>
                <a:ea typeface="Pretendard Variable" pitchFamily="34" charset="-122"/>
                <a:cs typeface="Pretendard Variable" pitchFamily="34" charset="-120"/>
              </a:rPr>
              <a:t>function, class</a:t>
            </a:r>
            <a:endParaRPr lang="en-US" sz="900" dirty="0"/>
          </a:p>
          <a:p>
            <a:pPr algn="l" marL="342900" indent="-342900">
              <a:lnSpc>
                <a:spcPts val="1206"/>
              </a:lnSpc>
              <a:buSzPct val="100000"/>
              <a:buChar char="•"/>
            </a:pPr>
            <a:r>
              <a:rPr lang="en-US" sz="900" spc="-5" kern="0" dirty="0">
                <a:solidFill>
                  <a:srgbClr val="FF7710">
                    <a:alpha val="99000"/>
                  </a:srgbClr>
                </a:solidFill>
                <a:latin typeface="Pretendard Variable" pitchFamily="34" charset="0"/>
                <a:ea typeface="Pretendard Variable" pitchFamily="34" charset="-122"/>
                <a:cs typeface="Pretendard Variable" pitchFamily="34" charset="-120"/>
              </a:rPr>
              <a:t>null, undefined</a:t>
            </a:r>
            <a:endParaRPr lang="en-US" sz="900" dirty="0"/>
          </a:p>
        </p:txBody>
      </p:sp>
      <p:sp>
        <p:nvSpPr>
          <p:cNvPr id="13" name="Text 11"/>
          <p:cNvSpPr/>
          <p:nvPr/>
        </p:nvSpPr>
        <p:spPr>
          <a:xfrm>
            <a:off x="4676775" y="609600"/>
            <a:ext cx="369570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lnSpc>
                <a:spcPts val="1782"/>
              </a:lnSpc>
              <a:buSzPct val="100000"/>
              <a:buFont typeface="+mj-lt"/>
              <a:buAutoNum type="arabicPeriod" startAt="1"/>
            </a:pPr>
            <a:r>
              <a:rPr lang="en-US" sz="1350" b="1" spc="-27" kern="0" dirty="0">
                <a:solidFill>
                  <a:srgbClr val="FF7710">
                    <a:alpha val="99000"/>
                  </a:srgbClr>
                </a:solidFill>
                <a:latin typeface="Pretendard Variable" pitchFamily="34" charset="0"/>
                <a:ea typeface="Pretendard Variable" pitchFamily="34" charset="-122"/>
                <a:cs typeface="Pretendard Variable" pitchFamily="34" charset="-120"/>
              </a:rPr>
              <a:t>변수와 상수</a:t>
            </a:r>
            <a:endParaRPr lang="en-US" sz="1350" dirty="0"/>
          </a:p>
        </p:txBody>
      </p:sp>
      <p:sp>
        <p:nvSpPr>
          <p:cNvPr id="14" name="Text 12"/>
          <p:cNvSpPr/>
          <p:nvPr/>
        </p:nvSpPr>
        <p:spPr>
          <a:xfrm>
            <a:off x="4676775" y="914400"/>
            <a:ext cx="36957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lnSpc>
                <a:spcPts val="1206"/>
              </a:lnSpc>
              <a:buSzPct val="100000"/>
              <a:buChar char="•"/>
            </a:pPr>
            <a:r>
              <a:rPr lang="en-US" sz="900" spc="-5" kern="0" dirty="0">
                <a:solidFill>
                  <a:srgbClr val="FF7710">
                    <a:alpha val="99000"/>
                  </a:srgbClr>
                </a:solidFill>
                <a:latin typeface="Pretendard Variable" pitchFamily="34" charset="0"/>
                <a:ea typeface="Pretendard Variable" pitchFamily="34" charset="-122"/>
                <a:cs typeface="Pretendard Variable" pitchFamily="34" charset="-120"/>
              </a:rPr>
              <a:t>var</a:t>
            </a:r>
            <a:endParaRPr lang="en-US" sz="900" dirty="0"/>
          </a:p>
          <a:p>
            <a:pPr algn="l" marL="342900" indent="-342900">
              <a:lnSpc>
                <a:spcPts val="1206"/>
              </a:lnSpc>
              <a:buSzPct val="100000"/>
              <a:buChar char="•"/>
            </a:pPr>
            <a:r>
              <a:rPr lang="en-US" sz="900" spc="-5" kern="0" dirty="0">
                <a:solidFill>
                  <a:srgbClr val="FF7710">
                    <a:alpha val="99000"/>
                  </a:srgbClr>
                </a:solidFill>
                <a:latin typeface="Pretendard Variable" pitchFamily="34" charset="0"/>
                <a:ea typeface="Pretendard Variable" pitchFamily="34" charset="-122"/>
                <a:cs typeface="Pretendard Variable" pitchFamily="34" charset="-120"/>
              </a:rPr>
              <a:t>let</a:t>
            </a:r>
            <a:endParaRPr lang="en-US" sz="900" dirty="0"/>
          </a:p>
          <a:p>
            <a:pPr algn="l" marL="342900" indent="-342900">
              <a:lnSpc>
                <a:spcPts val="1206"/>
              </a:lnSpc>
              <a:buSzPct val="100000"/>
              <a:buChar char="•"/>
            </a:pPr>
            <a:r>
              <a:rPr lang="en-US" sz="900" spc="-5" kern="0" dirty="0">
                <a:solidFill>
                  <a:srgbClr val="FF7710">
                    <a:alpha val="99000"/>
                  </a:srgbClr>
                </a:solidFill>
                <a:latin typeface="Pretendard Variable" pitchFamily="34" charset="0"/>
                <a:ea typeface="Pretendard Variable" pitchFamily="34" charset="-122"/>
                <a:cs typeface="Pretendard Variable" pitchFamily="34" charset="-120"/>
              </a:rPr>
              <a:t>const</a:t>
            </a:r>
            <a:endParaRPr lang="en-US" sz="9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292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09600" y="609600"/>
            <a:ext cx="6172200" cy="5476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4320"/>
              </a:lnSpc>
              <a:buNone/>
            </a:pPr>
            <a:r>
              <a:rPr lang="en-US" sz="3600" b="1" spc="-72" kern="0" dirty="0">
                <a:solidFill>
                  <a:srgbClr val="FF7710">
                    <a:alpha val="99000"/>
                  </a:srgbClr>
                </a:solidFill>
                <a:latin typeface="Pretendard Variable" pitchFamily="34" charset="0"/>
                <a:ea typeface="Pretendard Variable" pitchFamily="34" charset="-122"/>
                <a:cs typeface="Pretendard Variable" pitchFamily="34" charset="-120"/>
              </a:rPr>
              <a:t>대입연산자</a:t>
            </a:r>
            <a:endParaRPr lang="en-US" sz="3600" dirty="0"/>
          </a:p>
        </p:txBody>
      </p:sp>
      <p:sp>
        <p:nvSpPr>
          <p:cNvPr id="3" name="Text 1"/>
          <p:cNvSpPr/>
          <p:nvPr/>
        </p:nvSpPr>
        <p:spPr>
          <a:xfrm>
            <a:off x="666750" y="1295400"/>
            <a:ext cx="51435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609600" y="2166938"/>
            <a:ext cx="6872288" cy="685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782"/>
              </a:lnSpc>
              <a:buNone/>
            </a:pPr>
            <a:r>
              <a:rPr lang="en-US" sz="1350" b="1" spc="-27" kern="0" dirty="0">
                <a:solidFill>
                  <a:srgbClr val="FF7710">
                    <a:alpha val="99000"/>
                  </a:srgbClr>
                </a:solidFill>
                <a:latin typeface="Pretendard Variable" pitchFamily="34" charset="0"/>
                <a:ea typeface="Pretendard Variable" pitchFamily="34" charset="-122"/>
                <a:cs typeface="Pretendard Variable" pitchFamily="34" charset="-120"/>
              </a:rPr>
              <a:t>대입 연산자는 변수에 값을 대입하는 연산자이다.</a:t>
            </a:r>
            <a:endParaRPr lang="en-US" sz="1350" dirty="0"/>
          </a:p>
          <a:p>
            <a:pPr algn="l" indent="0" marL="0">
              <a:lnSpc>
                <a:spcPts val="1782"/>
              </a:lnSpc>
              <a:buNone/>
            </a:pPr>
            <a:r>
              <a:rPr lang="en-US" sz="1350" b="1" spc="-27" kern="0" dirty="0">
                <a:solidFill>
                  <a:srgbClr val="FF7710">
                    <a:alpha val="99000"/>
                  </a:srgbClr>
                </a:solidFill>
                <a:latin typeface="Pretendard Variable" pitchFamily="34" charset="0"/>
                <a:ea typeface="Pretendard Variable" pitchFamily="34" charset="-122"/>
                <a:cs typeface="Pretendard Variable" pitchFamily="34" charset="-120"/>
              </a:rPr>
              <a:t>+=, -=,*=, /=의 형태로 쓰인다.</a:t>
            </a:r>
            <a:endParaRPr lang="en-US" sz="1350" dirty="0"/>
          </a:p>
          <a:p>
            <a:pPr algn="l" indent="0" marL="0">
              <a:lnSpc>
                <a:spcPts val="1782"/>
              </a:lnSpc>
              <a:buNone/>
            </a:pPr>
            <a:r>
              <a:rPr lang="en-US" sz="1350" b="1" spc="-27" kern="0" dirty="0">
                <a:solidFill>
                  <a:srgbClr val="FF7710">
                    <a:alpha val="99000"/>
                  </a:srgbClr>
                </a:solidFill>
                <a:latin typeface="Pretendard Variable" pitchFamily="34" charset="0"/>
                <a:ea typeface="Pretendard Variable" pitchFamily="34" charset="-122"/>
                <a:cs typeface="Pretendard Variable" pitchFamily="34" charset="-120"/>
              </a:rPr>
              <a:t>오른쪽의 값을 왼쪽 변수 값에 +,-,*,/ 새 변수 값을 반환한다.</a:t>
            </a:r>
            <a:endParaRPr lang="en-US" sz="135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292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" y="3490913"/>
            <a:ext cx="4367213" cy="1081088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09600" y="609600"/>
            <a:ext cx="6172200" cy="5476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4320"/>
              </a:lnSpc>
              <a:buNone/>
            </a:pPr>
            <a:r>
              <a:rPr lang="en-US" sz="3600" b="1" spc="-72" kern="0" dirty="0">
                <a:solidFill>
                  <a:srgbClr val="FF7710">
                    <a:alpha val="99000"/>
                  </a:srgbClr>
                </a:solidFill>
                <a:latin typeface="Pretendard Variable" pitchFamily="34" charset="0"/>
                <a:ea typeface="Pretendard Variable" pitchFamily="34" charset="-122"/>
                <a:cs typeface="Pretendard Variable" pitchFamily="34" charset="-120"/>
              </a:rPr>
              <a:t>비교 연산자</a:t>
            </a:r>
            <a:endParaRPr lang="en-US" sz="3600" dirty="0"/>
          </a:p>
        </p:txBody>
      </p:sp>
      <p:sp>
        <p:nvSpPr>
          <p:cNvPr id="4" name="Text 1"/>
          <p:cNvSpPr/>
          <p:nvPr/>
        </p:nvSpPr>
        <p:spPr>
          <a:xfrm>
            <a:off x="666750" y="1295400"/>
            <a:ext cx="51435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5" name="Text 2"/>
          <p:cNvSpPr/>
          <p:nvPr/>
        </p:nvSpPr>
        <p:spPr>
          <a:xfrm>
            <a:off x="666750" y="1524000"/>
            <a:ext cx="7148513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782"/>
              </a:lnSpc>
              <a:buNone/>
            </a:pPr>
            <a:r>
              <a:rPr lang="en-US" sz="1350" b="1" spc="-27" kern="0" dirty="0">
                <a:solidFill>
                  <a:srgbClr val="FF7710">
                    <a:alpha val="99000"/>
                  </a:srgbClr>
                </a:solidFill>
                <a:latin typeface="Pretendard Variable" pitchFamily="34" charset="0"/>
                <a:ea typeface="Pretendard Variable" pitchFamily="34" charset="-122"/>
                <a:cs typeface="Pretendard Variable" pitchFamily="34" charset="-120"/>
              </a:rPr>
              <a:t>&lt;.&gt;,&lt;=,&gt;=,==,!=이 있다.</a:t>
            </a:r>
            <a:endParaRPr lang="en-US" sz="1350" dirty="0"/>
          </a:p>
          <a:p>
            <a:pPr algn="l" indent="0" marL="0">
              <a:lnSpc>
                <a:spcPts val="1782"/>
              </a:lnSpc>
              <a:buNone/>
            </a:pPr>
            <a:r>
              <a:rPr lang="en-US" sz="1350" b="1" spc="-27" kern="0" dirty="0">
                <a:solidFill>
                  <a:srgbClr val="FF7710">
                    <a:alpha val="99000"/>
                  </a:srgbClr>
                </a:solidFill>
                <a:latin typeface="Pretendard Variable" pitchFamily="34" charset="0"/>
                <a:ea typeface="Pretendard Variable" pitchFamily="34" charset="-122"/>
                <a:cs typeface="Pretendard Variable" pitchFamily="34" charset="-120"/>
              </a:rPr>
              <a:t>&gt;,&lt;보다 크거나 작음을 나타낸다.</a:t>
            </a:r>
            <a:endParaRPr lang="en-US" sz="1350" dirty="0"/>
          </a:p>
          <a:p>
            <a:pPr algn="l" indent="0" marL="0">
              <a:lnSpc>
                <a:spcPts val="1782"/>
              </a:lnSpc>
              <a:buNone/>
            </a:pPr>
            <a:r>
              <a:rPr lang="en-US" sz="1350" b="1" spc="-27" kern="0" dirty="0">
                <a:solidFill>
                  <a:srgbClr val="FF7710">
                    <a:alpha val="99000"/>
                  </a:srgbClr>
                </a:solidFill>
                <a:latin typeface="Pretendard Variable" pitchFamily="34" charset="0"/>
                <a:ea typeface="Pretendard Variable" pitchFamily="34" charset="-122"/>
                <a:cs typeface="Pretendard Variable" pitchFamily="34" charset="-120"/>
              </a:rPr>
              <a:t>&gt;=크거나 같음,  &lt;=작거나 같음을 나타낸다.</a:t>
            </a:r>
            <a:endParaRPr lang="en-US" sz="1350" dirty="0"/>
          </a:p>
          <a:p>
            <a:pPr algn="l" indent="0" marL="0">
              <a:lnSpc>
                <a:spcPts val="1782"/>
              </a:lnSpc>
              <a:buNone/>
            </a:pPr>
            <a:r>
              <a:rPr lang="en-US" sz="1350" b="1" spc="-27" kern="0" dirty="0">
                <a:solidFill>
                  <a:srgbClr val="FF7710">
                    <a:alpha val="99000"/>
                  </a:srgbClr>
                </a:solidFill>
                <a:latin typeface="Pretendard Variable" pitchFamily="34" charset="0"/>
                <a:ea typeface="Pretendard Variable" pitchFamily="34" charset="-122"/>
                <a:cs typeface="Pretendard Variable" pitchFamily="34" charset="-120"/>
              </a:rPr>
              <a:t>==같음 =이 두 개가 연달아 와야 같다는 의미, =이 하나일 경우는 할당을 의미하기에 유의해야 합니다.</a:t>
            </a:r>
            <a:endParaRPr lang="en-US" sz="1350" dirty="0"/>
          </a:p>
          <a:p>
            <a:pPr algn="l" indent="0" marL="0">
              <a:lnSpc>
                <a:spcPts val="1782"/>
              </a:lnSpc>
              <a:buNone/>
            </a:pPr>
            <a:r>
              <a:rPr lang="en-US" sz="1350" b="1" spc="-27" kern="0" dirty="0">
                <a:solidFill>
                  <a:srgbClr val="FF7710">
                    <a:alpha val="99000"/>
                  </a:srgbClr>
                </a:solidFill>
                <a:latin typeface="Pretendard Variable" pitchFamily="34" charset="0"/>
                <a:ea typeface="Pretendard Variable" pitchFamily="34" charset="-122"/>
                <a:cs typeface="Pretendard Variable" pitchFamily="34" charset="-120"/>
              </a:rPr>
              <a:t>!=같지 않음을 나타낸다.</a:t>
            </a:r>
            <a:endParaRPr lang="en-US" sz="1350" dirty="0"/>
          </a:p>
          <a:p>
            <a:pPr algn="l" indent="0" marL="0">
              <a:lnSpc>
                <a:spcPts val="1782"/>
              </a:lnSpc>
              <a:buNone/>
            </a:pPr>
            <a:r>
              <a:rPr lang="en-US" sz="1350" b="1" spc="-27" kern="0" dirty="0">
                <a:solidFill>
                  <a:srgbClr val="FF7710">
                    <a:alpha val="99000"/>
                  </a:srgbClr>
                </a:solidFill>
                <a:latin typeface="Pretendard Variable" pitchFamily="34" charset="0"/>
                <a:ea typeface="Pretendard Variable" pitchFamily="34" charset="-122"/>
                <a:cs typeface="Pretendard Variable" pitchFamily="34" charset="-120"/>
              </a:rPr>
              <a:t>비교연산자는 불린형(true,false)으로 반환한다.</a:t>
            </a:r>
            <a:endParaRPr lang="en-US" sz="135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292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" y="2576513"/>
            <a:ext cx="2776538" cy="733425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7100" y="2562225"/>
            <a:ext cx="3076575" cy="747713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625" y="3676650"/>
            <a:ext cx="3300413" cy="285750"/>
          </a:xfrm>
          <a:prstGeom prst="rect">
            <a:avLst/>
          </a:prstGeom>
        </p:spPr>
      </p:pic>
      <p:sp>
        <p:nvSpPr>
          <p:cNvPr id="5" name="Text 0"/>
          <p:cNvSpPr/>
          <p:nvPr/>
        </p:nvSpPr>
        <p:spPr>
          <a:xfrm>
            <a:off x="609600" y="609600"/>
            <a:ext cx="6172200" cy="5476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4320"/>
              </a:lnSpc>
              <a:buNone/>
            </a:pPr>
            <a:r>
              <a:rPr lang="en-US" sz="3600" b="1" spc="-72" kern="0" dirty="0">
                <a:solidFill>
                  <a:srgbClr val="FF7710">
                    <a:alpha val="99000"/>
                  </a:srgbClr>
                </a:solidFill>
                <a:latin typeface="Pretendard Variable" pitchFamily="34" charset="0"/>
                <a:ea typeface="Pretendard Variable" pitchFamily="34" charset="-122"/>
                <a:cs typeface="Pretendard Variable" pitchFamily="34" charset="-120"/>
              </a:rPr>
              <a:t>논리 연산자</a:t>
            </a:r>
            <a:endParaRPr lang="en-US" sz="3600" dirty="0"/>
          </a:p>
        </p:txBody>
      </p:sp>
      <p:sp>
        <p:nvSpPr>
          <p:cNvPr id="6" name="Text 1"/>
          <p:cNvSpPr/>
          <p:nvPr/>
        </p:nvSpPr>
        <p:spPr>
          <a:xfrm>
            <a:off x="666750" y="1295400"/>
            <a:ext cx="51435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7" name="Text 2"/>
          <p:cNvSpPr/>
          <p:nvPr/>
        </p:nvSpPr>
        <p:spPr>
          <a:xfrm>
            <a:off x="666750" y="1524000"/>
            <a:ext cx="7148513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782"/>
              </a:lnSpc>
              <a:buNone/>
            </a:pPr>
            <a:r>
              <a:rPr lang="en-US" sz="1350" b="1" spc="-27" kern="0" dirty="0">
                <a:solidFill>
                  <a:srgbClr val="FF7710">
                    <a:alpha val="99000"/>
                  </a:srgbClr>
                </a:solidFill>
                <a:latin typeface="Pretendard Variable" pitchFamily="34" charset="0"/>
                <a:ea typeface="Pretendard Variable" pitchFamily="34" charset="-122"/>
                <a:cs typeface="Pretendard Variable" pitchFamily="34" charset="-120"/>
              </a:rPr>
              <a:t>OR,AND,NOT이 있다.</a:t>
            </a:r>
            <a:endParaRPr lang="en-US" sz="1350" dirty="0"/>
          </a:p>
          <a:p>
            <a:pPr algn="l" indent="0" marL="0">
              <a:lnSpc>
                <a:spcPts val="1782"/>
              </a:lnSpc>
              <a:buNone/>
            </a:pPr>
            <a:r>
              <a:rPr lang="en-US" sz="1350" b="1" spc="-27" kern="0" dirty="0">
                <a:solidFill>
                  <a:srgbClr val="FF7710">
                    <a:alpha val="99000"/>
                  </a:srgbClr>
                </a:solidFill>
                <a:latin typeface="Pretendard Variable" pitchFamily="34" charset="0"/>
                <a:ea typeface="Pretendard Variable" pitchFamily="34" charset="-122"/>
                <a:cs typeface="Pretendard Variable" pitchFamily="34" charset="-120"/>
              </a:rPr>
              <a:t>OR연산자는 인수 중 하나라도 true이면 true를 반환하고, 그렇지 않으면 false를 반환한다.</a:t>
            </a:r>
            <a:endParaRPr lang="en-US" sz="1350" dirty="0"/>
          </a:p>
          <a:p>
            <a:pPr algn="l" indent="0" marL="0">
              <a:lnSpc>
                <a:spcPts val="1782"/>
              </a:lnSpc>
              <a:buNone/>
            </a:pPr>
            <a:r>
              <a:rPr lang="en-US" sz="1350" b="1" spc="-27" kern="0" dirty="0">
                <a:solidFill>
                  <a:srgbClr val="FF7710">
                    <a:alpha val="99000"/>
                  </a:srgbClr>
                </a:solidFill>
                <a:latin typeface="Pretendard Variable" pitchFamily="34" charset="0"/>
                <a:ea typeface="Pretendard Variable" pitchFamily="34" charset="-122"/>
                <a:cs typeface="Pretendard Variable" pitchFamily="34" charset="-120"/>
              </a:rPr>
              <a:t>AND연산자는 모두가 true일 때, true를 반환한다.</a:t>
            </a:r>
            <a:endParaRPr lang="en-US" sz="1350" dirty="0"/>
          </a:p>
          <a:p>
            <a:pPr algn="l" indent="0" marL="0">
              <a:lnSpc>
                <a:spcPts val="1782"/>
              </a:lnSpc>
              <a:buNone/>
            </a:pPr>
            <a:r>
              <a:rPr lang="en-US" sz="1350" b="1" spc="-27" kern="0" dirty="0">
                <a:solidFill>
                  <a:srgbClr val="FF7710">
                    <a:alpha val="99000"/>
                  </a:srgbClr>
                </a:solidFill>
                <a:latin typeface="Pretendard Variable" pitchFamily="34" charset="0"/>
                <a:ea typeface="Pretendard Variable" pitchFamily="34" charset="-122"/>
                <a:cs typeface="Pretendard Variable" pitchFamily="34" charset="-120"/>
              </a:rPr>
              <a:t>NOT연산자는 인수를 하나만 받고, 그 값의 역을 반환한다.</a:t>
            </a:r>
            <a:endParaRPr lang="en-US" sz="135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292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900" y="2347913"/>
            <a:ext cx="3571875" cy="19431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09600" y="609600"/>
            <a:ext cx="6172200" cy="5476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4320"/>
              </a:lnSpc>
              <a:buNone/>
            </a:pPr>
            <a:r>
              <a:rPr lang="en-US" sz="3600" b="1" spc="-72" kern="0" dirty="0">
                <a:solidFill>
                  <a:srgbClr val="FF7710">
                    <a:alpha val="99000"/>
                  </a:srgbClr>
                </a:solidFill>
                <a:latin typeface="Pretendard Variable" pitchFamily="34" charset="0"/>
                <a:ea typeface="Pretendard Variable" pitchFamily="34" charset="-122"/>
                <a:cs typeface="Pretendard Variable" pitchFamily="34" charset="-120"/>
              </a:rPr>
              <a:t>삼항 연산자</a:t>
            </a:r>
            <a:endParaRPr lang="en-US" sz="3600" dirty="0"/>
          </a:p>
        </p:txBody>
      </p:sp>
      <p:sp>
        <p:nvSpPr>
          <p:cNvPr id="4" name="Text 1"/>
          <p:cNvSpPr/>
          <p:nvPr/>
        </p:nvSpPr>
        <p:spPr>
          <a:xfrm>
            <a:off x="666750" y="1295400"/>
            <a:ext cx="51435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5" name="Text 2"/>
          <p:cNvSpPr/>
          <p:nvPr/>
        </p:nvSpPr>
        <p:spPr>
          <a:xfrm>
            <a:off x="666750" y="1524000"/>
            <a:ext cx="7148513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782"/>
              </a:lnSpc>
              <a:buNone/>
            </a:pPr>
            <a:r>
              <a:rPr lang="en-US" sz="1350" b="1" spc="-27" kern="0" dirty="0">
                <a:solidFill>
                  <a:srgbClr val="FF7710">
                    <a:alpha val="99000"/>
                  </a:srgbClr>
                </a:solidFill>
                <a:latin typeface="Pretendard Variable" pitchFamily="34" charset="0"/>
                <a:ea typeface="Pretendard Variable" pitchFamily="34" charset="-122"/>
                <a:cs typeface="Pretendard Variable" pitchFamily="34" charset="-120"/>
              </a:rPr>
              <a:t>주로 if문 대신 간단하게 사용할 수 있는 연산자</a:t>
            </a:r>
            <a:endParaRPr lang="en-US" sz="1350" dirty="0"/>
          </a:p>
          <a:p>
            <a:pPr algn="l" indent="0" marL="0">
              <a:lnSpc>
                <a:spcPts val="1782"/>
              </a:lnSpc>
              <a:buNone/>
            </a:pPr>
            <a:r>
              <a:rPr lang="en-US" sz="1350" b="1" spc="-27" kern="0" dirty="0">
                <a:solidFill>
                  <a:srgbClr val="FF7710">
                    <a:alpha val="99000"/>
                  </a:srgbClr>
                </a:solidFill>
                <a:latin typeface="Pretendard Variable" pitchFamily="34" charset="0"/>
                <a:ea typeface="Pretendard Variable" pitchFamily="34" charset="-122"/>
                <a:cs typeface="Pretendard Variable" pitchFamily="34" charset="-120"/>
              </a:rPr>
              <a:t>사용방법: 조건 ? (조건이 true일 경우 표현식) : (조건이 false일 경우 표현식);</a:t>
            </a:r>
            <a:endParaRPr lang="en-US" sz="135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solidFill>
          <a:srgbClr val="292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1714500" y="2300288"/>
            <a:ext cx="5715000" cy="547688"/>
          </a:xfrm>
          <a:prstGeom prst="rect">
            <a:avLst/>
          </a:prstGeom>
          <a:noFill/>
          <a:ln/>
        </p:spPr>
      </p:sp>
      <p:sp>
        <p:nvSpPr>
          <p:cNvPr id="3" name="Text 1"/>
          <p:cNvSpPr/>
          <p:nvPr/>
        </p:nvSpPr>
        <p:spPr>
          <a:xfrm>
            <a:off x="1714500" y="2300288"/>
            <a:ext cx="6172200" cy="5476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4320"/>
              </a:lnSpc>
              <a:buNone/>
            </a:pPr>
            <a:r>
              <a:rPr lang="en-US" sz="3600" b="1" spc="-72" kern="0" dirty="0">
                <a:solidFill>
                  <a:srgbClr val="FF7710">
                    <a:alpha val="99000"/>
                  </a:srgbClr>
                </a:solidFill>
                <a:latin typeface="Pretendard Variable" pitchFamily="34" charset="0"/>
                <a:ea typeface="Pretendard Variable" pitchFamily="34" charset="-122"/>
                <a:cs typeface="Pretendard Variable" pitchFamily="34" charset="-120"/>
              </a:rPr>
              <a:t>조건문</a:t>
            </a:r>
            <a:endParaRPr lang="en-US" sz="36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bg>
      <p:bgPr>
        <a:solidFill>
          <a:srgbClr val="292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900" y="2119313"/>
            <a:ext cx="1781175" cy="14573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09600" y="609600"/>
            <a:ext cx="6172200" cy="5476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4320"/>
              </a:lnSpc>
              <a:buNone/>
            </a:pPr>
            <a:r>
              <a:rPr lang="en-US" sz="3600" b="1" spc="-72" kern="0" dirty="0">
                <a:solidFill>
                  <a:srgbClr val="FF7710">
                    <a:alpha val="99000"/>
                  </a:srgbClr>
                </a:solidFill>
                <a:latin typeface="Pretendard Variable" pitchFamily="34" charset="0"/>
                <a:ea typeface="Pretendard Variable" pitchFamily="34" charset="-122"/>
                <a:cs typeface="Pretendard Variable" pitchFamily="34" charset="-120"/>
              </a:rPr>
              <a:t>if - else if - else</a:t>
            </a:r>
            <a:endParaRPr lang="en-US" sz="3600" dirty="0"/>
          </a:p>
        </p:txBody>
      </p:sp>
      <p:sp>
        <p:nvSpPr>
          <p:cNvPr id="4" name="Text 1"/>
          <p:cNvSpPr/>
          <p:nvPr/>
        </p:nvSpPr>
        <p:spPr>
          <a:xfrm>
            <a:off x="666750" y="1295400"/>
            <a:ext cx="51435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5" name="Text 2"/>
          <p:cNvSpPr/>
          <p:nvPr/>
        </p:nvSpPr>
        <p:spPr>
          <a:xfrm>
            <a:off x="666750" y="1524000"/>
            <a:ext cx="6872288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782"/>
              </a:lnSpc>
              <a:buNone/>
            </a:pPr>
            <a:r>
              <a:rPr lang="en-US" sz="1350" b="1" spc="-27" kern="0" dirty="0">
                <a:solidFill>
                  <a:srgbClr val="FF7710">
                    <a:alpha val="99000"/>
                  </a:srgbClr>
                </a:solidFill>
                <a:latin typeface="Pretendard Variable" pitchFamily="34" charset="0"/>
                <a:ea typeface="Pretendard Variable" pitchFamily="34" charset="-122"/>
                <a:cs typeface="Pretendard Variable" pitchFamily="34" charset="-120"/>
              </a:rPr>
              <a:t>if 안에 있는 조건식이 참인 겨우 해당하는 if문, else if문을 실행한다.</a:t>
            </a:r>
            <a:endParaRPr lang="en-US" sz="1350" dirty="0"/>
          </a:p>
          <a:p>
            <a:pPr algn="l" indent="0" marL="0">
              <a:lnSpc>
                <a:spcPts val="1782"/>
              </a:lnSpc>
              <a:buNone/>
            </a:pPr>
            <a:r>
              <a:rPr lang="en-US" sz="1350" b="1" spc="-27" kern="0" dirty="0">
                <a:solidFill>
                  <a:srgbClr val="FF7710">
                    <a:alpha val="99000"/>
                  </a:srgbClr>
                </a:solidFill>
                <a:latin typeface="Pretendard Variable" pitchFamily="34" charset="0"/>
                <a:ea typeface="Pretendard Variable" pitchFamily="34" charset="-122"/>
                <a:cs typeface="Pretendard Variable" pitchFamily="34" charset="-120"/>
              </a:rPr>
              <a:t>조건문(if, else if)에 모두 해당하지 않으면 else에 있는 statement3이 실행된다</a:t>
            </a:r>
            <a:endParaRPr lang="en-US" sz="1350" dirty="0"/>
          </a:p>
        </p:txBody>
      </p:sp>
      <p:sp>
        <p:nvSpPr>
          <p:cNvPr id="6" name="Text 3"/>
          <p:cNvSpPr/>
          <p:nvPr/>
        </p:nvSpPr>
        <p:spPr>
          <a:xfrm>
            <a:off x="2600325" y="2119313"/>
            <a:ext cx="3000375" cy="685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782"/>
              </a:lnSpc>
              <a:buNone/>
            </a:pPr>
            <a:r>
              <a:rPr lang="en-US" sz="1350" b="1" spc="-27" kern="0" dirty="0">
                <a:solidFill>
                  <a:srgbClr val="FF7710">
                    <a:alpha val="99000"/>
                  </a:srgbClr>
                </a:solidFill>
                <a:latin typeface="Pretendard Variable" pitchFamily="34" charset="0"/>
                <a:ea typeface="Pretendard Variable" pitchFamily="34" charset="-122"/>
                <a:cs typeface="Pretendard Variable" pitchFamily="34" charset="-120"/>
              </a:rPr>
              <a:t>조건식 거짓으로 취급하는 값</a:t>
            </a:r>
            <a:endParaRPr lang="en-US" sz="1350" dirty="0"/>
          </a:p>
          <a:p>
            <a:pPr algn="l" indent="0" marL="0">
              <a:lnSpc>
                <a:spcPts val="1782"/>
              </a:lnSpc>
              <a:buNone/>
            </a:pPr>
            <a:r>
              <a:rPr lang="en-US" sz="1350" b="1" spc="-27" kern="0" dirty="0">
                <a:solidFill>
                  <a:srgbClr val="FF7710">
                    <a:alpha val="99000"/>
                  </a:srgbClr>
                </a:solidFill>
                <a:latin typeface="Pretendard Variable" pitchFamily="34" charset="0"/>
                <a:ea typeface="Pretendard Variable" pitchFamily="34" charset="-122"/>
                <a:cs typeface="Pretendard Variable" pitchFamily="34" charset="-120"/>
              </a:rPr>
              <a:t>false, undefined, null, 0, NaN, </a:t>
            </a:r>
            <a:endParaRPr lang="en-US" sz="1350" dirty="0"/>
          </a:p>
          <a:p>
            <a:pPr algn="l" indent="0" marL="0">
              <a:lnSpc>
                <a:spcPts val="1782"/>
              </a:lnSpc>
              <a:buNone/>
            </a:pPr>
            <a:r>
              <a:rPr lang="en-US" sz="1350" b="1" spc="-27" kern="0" dirty="0">
                <a:solidFill>
                  <a:srgbClr val="FF7710">
                    <a:alpha val="99000"/>
                  </a:srgbClr>
                </a:solidFill>
                <a:latin typeface="Pretendard Variable" pitchFamily="34" charset="0"/>
                <a:ea typeface="Pretendard Variable" pitchFamily="34" charset="-122"/>
                <a:cs typeface="Pretendard Variable" pitchFamily="34" charset="-120"/>
              </a:rPr>
              <a:t>the empty string(“”)</a:t>
            </a:r>
            <a:endParaRPr lang="en-US" sz="135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bg>
      <p:bgPr>
        <a:solidFill>
          <a:srgbClr val="292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0988" y="1619250"/>
            <a:ext cx="3429000" cy="239077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09600" y="609600"/>
            <a:ext cx="6172200" cy="5476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4320"/>
              </a:lnSpc>
              <a:buNone/>
            </a:pPr>
            <a:r>
              <a:rPr lang="en-US" sz="3600" b="1" spc="-72" kern="0" dirty="0">
                <a:solidFill>
                  <a:srgbClr val="FF7710">
                    <a:alpha val="99000"/>
                  </a:srgbClr>
                </a:solidFill>
                <a:latin typeface="Pretendard Variable" pitchFamily="34" charset="0"/>
                <a:ea typeface="Pretendard Variable" pitchFamily="34" charset="-122"/>
                <a:cs typeface="Pretendard Variable" pitchFamily="34" charset="-120"/>
              </a:rPr>
              <a:t>switch</a:t>
            </a:r>
            <a:endParaRPr lang="en-US" sz="3600" dirty="0"/>
          </a:p>
        </p:txBody>
      </p:sp>
      <p:sp>
        <p:nvSpPr>
          <p:cNvPr id="4" name="Text 1"/>
          <p:cNvSpPr/>
          <p:nvPr/>
        </p:nvSpPr>
        <p:spPr>
          <a:xfrm>
            <a:off x="666750" y="1295400"/>
            <a:ext cx="51435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5" name="Text 2"/>
          <p:cNvSpPr/>
          <p:nvPr/>
        </p:nvSpPr>
        <p:spPr>
          <a:xfrm>
            <a:off x="581025" y="1390650"/>
            <a:ext cx="55245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6" name="Text 3"/>
          <p:cNvSpPr/>
          <p:nvPr/>
        </p:nvSpPr>
        <p:spPr>
          <a:xfrm>
            <a:off x="3986213" y="2357438"/>
            <a:ext cx="5005388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782"/>
              </a:lnSpc>
              <a:buNone/>
            </a:pPr>
            <a:r>
              <a:rPr lang="en-US" sz="1350" b="1" spc="-27" kern="0" dirty="0">
                <a:solidFill>
                  <a:srgbClr val="FF7710">
                    <a:alpha val="99000"/>
                  </a:srgbClr>
                </a:solidFill>
                <a:latin typeface="Pretendard Variable" pitchFamily="34" charset="0"/>
                <a:ea typeface="Pretendard Variable" pitchFamily="34" charset="-122"/>
                <a:cs typeface="Pretendard Variable" pitchFamily="34" charset="-120"/>
              </a:rPr>
              <a:t>case 뒤에는 해당하는 조건이 오며, 그 아래에 실행할 명령문을 적는다.</a:t>
            </a:r>
            <a:endParaRPr lang="en-US" sz="1350" dirty="0"/>
          </a:p>
          <a:p>
            <a:pPr algn="l" indent="0" marL="0">
              <a:lnSpc>
                <a:spcPts val="1782"/>
              </a:lnSpc>
              <a:buNone/>
            </a:pPr>
            <a:r>
              <a:rPr lang="en-US" sz="1350" b="1" spc="-27" kern="0" dirty="0">
                <a:solidFill>
                  <a:srgbClr val="FF7710">
                    <a:alpha val="99000"/>
                  </a:srgbClr>
                </a:solidFill>
                <a:latin typeface="Pretendard Variable" pitchFamily="34" charset="0"/>
                <a:ea typeface="Pretendard Variable" pitchFamily="34" charset="-122"/>
                <a:cs typeface="Pretendard Variable" pitchFamily="34" charset="-120"/>
              </a:rPr>
              <a:t>default는 if...else 조건문에서의 else와 같이 모든 조건에 해당 안 될때 실행된다.</a:t>
            </a:r>
            <a:endParaRPr lang="en-US" sz="135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bg>
      <p:bgPr>
        <a:solidFill>
          <a:srgbClr val="292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1714500" y="2300288"/>
            <a:ext cx="5715000" cy="547688"/>
          </a:xfrm>
          <a:prstGeom prst="rect">
            <a:avLst/>
          </a:prstGeom>
          <a:noFill/>
          <a:ln/>
        </p:spPr>
      </p:sp>
      <p:sp>
        <p:nvSpPr>
          <p:cNvPr id="3" name="Text 1"/>
          <p:cNvSpPr/>
          <p:nvPr/>
        </p:nvSpPr>
        <p:spPr>
          <a:xfrm>
            <a:off x="1714500" y="2300288"/>
            <a:ext cx="6172200" cy="5476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4320"/>
              </a:lnSpc>
              <a:buNone/>
            </a:pPr>
            <a:r>
              <a:rPr lang="en-US" sz="3600" b="1" spc="-72" kern="0" dirty="0">
                <a:solidFill>
                  <a:srgbClr val="FF7710">
                    <a:alpha val="99000"/>
                  </a:srgbClr>
                </a:solidFill>
                <a:latin typeface="Pretendard Variable" pitchFamily="34" charset="0"/>
                <a:ea typeface="Pretendard Variable" pitchFamily="34" charset="-122"/>
                <a:cs typeface="Pretendard Variable" pitchFamily="34" charset="-120"/>
              </a:rPr>
              <a:t>반복문</a:t>
            </a:r>
            <a:endParaRPr lang="en-US" sz="36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bg>
      <p:bgPr>
        <a:solidFill>
          <a:srgbClr val="292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609600" y="2571750"/>
            <a:ext cx="2333625" cy="1090613"/>
          </a:xfrm>
          <a:prstGeom prst="rect">
            <a:avLst/>
          </a:prstGeom>
          <a:noFill/>
          <a:ln/>
        </p:spPr>
      </p:sp>
      <p:sp>
        <p:nvSpPr>
          <p:cNvPr id="3" name="Shape 1"/>
          <p:cNvSpPr/>
          <p:nvPr/>
        </p:nvSpPr>
        <p:spPr>
          <a:xfrm>
            <a:off x="5981700" y="2571750"/>
            <a:ext cx="2333625" cy="1090613"/>
          </a:xfrm>
          <a:prstGeom prst="rect">
            <a:avLst/>
          </a:prstGeom>
          <a:noFill/>
          <a:ln/>
        </p:spPr>
      </p:sp>
      <p:sp>
        <p:nvSpPr>
          <p:cNvPr id="4" name="Shape 2"/>
          <p:cNvSpPr/>
          <p:nvPr/>
        </p:nvSpPr>
        <p:spPr>
          <a:xfrm>
            <a:off x="3357563" y="2571750"/>
            <a:ext cx="2333625" cy="1090613"/>
          </a:xfrm>
          <a:prstGeom prst="rect">
            <a:avLst/>
          </a:prstGeom>
          <a:noFill/>
          <a:ln/>
        </p:spPr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4838" y="3871913"/>
            <a:ext cx="2085975" cy="681038"/>
          </a:xfrm>
          <a:prstGeom prst="rect">
            <a:avLst/>
          </a:prstGeom>
        </p:spPr>
      </p:pic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5188" y="3871913"/>
            <a:ext cx="2090738" cy="661988"/>
          </a:xfrm>
          <a:prstGeom prst="rect">
            <a:avLst/>
          </a:prstGeom>
        </p:spPr>
      </p:pic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9325" y="3871913"/>
            <a:ext cx="1609725" cy="661988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609600" y="609600"/>
            <a:ext cx="6172200" cy="5476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4320"/>
              </a:lnSpc>
              <a:buNone/>
            </a:pPr>
            <a:r>
              <a:rPr lang="en-US" sz="3600" b="1" spc="-72" kern="0" dirty="0">
                <a:solidFill>
                  <a:srgbClr val="FF7710">
                    <a:alpha val="99000"/>
                  </a:srgbClr>
                </a:solidFill>
                <a:latin typeface="Pretendard Variable" pitchFamily="34" charset="0"/>
                <a:ea typeface="Pretendard Variable" pitchFamily="34" charset="-122"/>
                <a:cs typeface="Pretendard Variable" pitchFamily="34" charset="-120"/>
              </a:rPr>
              <a:t>for 문</a:t>
            </a:r>
            <a:endParaRPr lang="en-US" sz="3600" dirty="0"/>
          </a:p>
        </p:txBody>
      </p:sp>
      <p:sp>
        <p:nvSpPr>
          <p:cNvPr id="9" name="Text 4"/>
          <p:cNvSpPr/>
          <p:nvPr/>
        </p:nvSpPr>
        <p:spPr>
          <a:xfrm>
            <a:off x="604838" y="1333500"/>
            <a:ext cx="4233863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782"/>
              </a:lnSpc>
              <a:buNone/>
            </a:pPr>
            <a:r>
              <a:rPr lang="en-US" sz="1350" b="1" spc="-27" kern="0" dirty="0">
                <a:solidFill>
                  <a:srgbClr val="FF7710">
                    <a:alpha val="99000"/>
                  </a:srgbClr>
                </a:solidFill>
                <a:latin typeface="Pretendard Variable" pitchFamily="34" charset="0"/>
                <a:ea typeface="Pretendard Variable" pitchFamily="34" charset="-122"/>
                <a:cs typeface="Pretendard Variable" pitchFamily="34" charset="-120"/>
              </a:rPr>
              <a:t>보통 일정한 횟수 만큼 한 동작을 여러번 반복한다.</a:t>
            </a:r>
            <a:endParaRPr lang="en-US" sz="1350" dirty="0"/>
          </a:p>
          <a:p>
            <a:pPr algn="l" indent="0" marL="0">
              <a:lnSpc>
                <a:spcPts val="1782"/>
              </a:lnSpc>
              <a:buNone/>
            </a:pPr>
            <a:r>
              <a:rPr lang="en-US" sz="1350" b="1" spc="-27" kern="0" dirty="0">
                <a:solidFill>
                  <a:srgbClr val="FF7710">
                    <a:alpha val="99000"/>
                  </a:srgbClr>
                </a:solidFill>
                <a:latin typeface="Pretendard Variable" pitchFamily="34" charset="0"/>
                <a:ea typeface="Pretendard Variable" pitchFamily="34" charset="-122"/>
                <a:cs typeface="Pretendard Variable" pitchFamily="34" charset="-120"/>
              </a:rPr>
              <a:t>break 구문을 통해 반복문을 강제로 빠져나갈 수 있고</a:t>
            </a:r>
            <a:endParaRPr lang="en-US" sz="1350" dirty="0"/>
          </a:p>
          <a:p>
            <a:pPr algn="l" indent="0" marL="0">
              <a:lnSpc>
                <a:spcPts val="1782"/>
              </a:lnSpc>
              <a:buNone/>
            </a:pPr>
            <a:r>
              <a:rPr lang="en-US" sz="1350" b="1" spc="-27" kern="0" dirty="0">
                <a:solidFill>
                  <a:srgbClr val="FF7710">
                    <a:alpha val="99000"/>
                  </a:srgbClr>
                </a:solidFill>
                <a:latin typeface="Pretendard Variable" pitchFamily="34" charset="0"/>
                <a:ea typeface="Pretendard Variable" pitchFamily="34" charset="-122"/>
                <a:cs typeface="Pretendard Variable" pitchFamily="34" charset="-120"/>
              </a:rPr>
              <a:t>continue 구문을 통해 다음 시행으로 즉시 넘어갈 수 있다.</a:t>
            </a:r>
            <a:endParaRPr lang="en-US" sz="1350" dirty="0"/>
          </a:p>
        </p:txBody>
      </p:sp>
      <p:sp>
        <p:nvSpPr>
          <p:cNvPr id="10" name="Text 5"/>
          <p:cNvSpPr/>
          <p:nvPr/>
        </p:nvSpPr>
        <p:spPr>
          <a:xfrm>
            <a:off x="3357563" y="2571750"/>
            <a:ext cx="1033463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782"/>
              </a:lnSpc>
              <a:buNone/>
            </a:pPr>
            <a:r>
              <a:rPr lang="en-US" sz="1350" b="1" spc="-27" kern="0" dirty="0">
                <a:solidFill>
                  <a:srgbClr val="FF7710">
                    <a:alpha val="99000"/>
                  </a:srgbClr>
                </a:solidFill>
                <a:latin typeface="Pretendard Variable" pitchFamily="34" charset="0"/>
                <a:ea typeface="Pretendard Variable" pitchFamily="34" charset="-122"/>
                <a:cs typeface="Pretendard Variable" pitchFamily="34" charset="-120"/>
              </a:rPr>
              <a:t>사용법 2</a:t>
            </a:r>
            <a:endParaRPr lang="en-US" sz="1350" dirty="0"/>
          </a:p>
        </p:txBody>
      </p:sp>
      <p:sp>
        <p:nvSpPr>
          <p:cNvPr id="11" name="Text 6"/>
          <p:cNvSpPr/>
          <p:nvPr/>
        </p:nvSpPr>
        <p:spPr>
          <a:xfrm>
            <a:off x="3357563" y="2976563"/>
            <a:ext cx="1733550" cy="685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782"/>
              </a:lnSpc>
              <a:buNone/>
            </a:pPr>
            <a:r>
              <a:rPr lang="en-US" sz="1350" b="1" spc="-27" kern="0" dirty="0">
                <a:solidFill>
                  <a:srgbClr val="FF7710">
                    <a:alpha val="99000"/>
                  </a:srgbClr>
                </a:solidFill>
                <a:latin typeface="Pretendard Variable" pitchFamily="34" charset="0"/>
                <a:ea typeface="Pretendard Variable" pitchFamily="34" charset="-122"/>
                <a:cs typeface="Pretendard Variable" pitchFamily="34" charset="-120"/>
              </a:rPr>
              <a:t>for (변수 in 객체) {       // code }</a:t>
            </a:r>
            <a:endParaRPr lang="en-US" sz="1350" dirty="0"/>
          </a:p>
        </p:txBody>
      </p:sp>
      <p:sp>
        <p:nvSpPr>
          <p:cNvPr id="12" name="Text 7"/>
          <p:cNvSpPr/>
          <p:nvPr/>
        </p:nvSpPr>
        <p:spPr>
          <a:xfrm>
            <a:off x="5981700" y="2571750"/>
            <a:ext cx="1038225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782"/>
              </a:lnSpc>
              <a:buNone/>
            </a:pPr>
            <a:r>
              <a:rPr lang="en-US" sz="1350" b="1" spc="-27" kern="0" dirty="0">
                <a:solidFill>
                  <a:srgbClr val="FF7710">
                    <a:alpha val="99000"/>
                  </a:srgbClr>
                </a:solidFill>
                <a:latin typeface="Pretendard Variable" pitchFamily="34" charset="0"/>
                <a:ea typeface="Pretendard Variable" pitchFamily="34" charset="-122"/>
                <a:cs typeface="Pretendard Variable" pitchFamily="34" charset="-120"/>
              </a:rPr>
              <a:t>사용법 3</a:t>
            </a:r>
            <a:endParaRPr lang="en-US" sz="1350" dirty="0"/>
          </a:p>
        </p:txBody>
      </p:sp>
      <p:sp>
        <p:nvSpPr>
          <p:cNvPr id="13" name="Text 8"/>
          <p:cNvSpPr/>
          <p:nvPr/>
        </p:nvSpPr>
        <p:spPr>
          <a:xfrm>
            <a:off x="5981700" y="2976563"/>
            <a:ext cx="2466975" cy="685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782"/>
              </a:lnSpc>
              <a:buNone/>
            </a:pPr>
            <a:r>
              <a:rPr lang="en-US" sz="1350" b="1" spc="-27" kern="0" dirty="0">
                <a:solidFill>
                  <a:srgbClr val="FF7710">
                    <a:alpha val="99000"/>
                  </a:srgbClr>
                </a:solidFill>
                <a:latin typeface="Pretendard Variable" pitchFamily="34" charset="0"/>
                <a:ea typeface="Pretendard Variable" pitchFamily="34" charset="-122"/>
                <a:cs typeface="Pretendard Variable" pitchFamily="34" charset="-120"/>
              </a:rPr>
              <a:t>for (변수 of (객체 혹은 배열) {       // code }</a:t>
            </a:r>
            <a:endParaRPr lang="en-US" sz="1350" dirty="0"/>
          </a:p>
        </p:txBody>
      </p:sp>
      <p:sp>
        <p:nvSpPr>
          <p:cNvPr id="14" name="Text 9"/>
          <p:cNvSpPr/>
          <p:nvPr/>
        </p:nvSpPr>
        <p:spPr>
          <a:xfrm>
            <a:off x="609600" y="2571750"/>
            <a:ext cx="100965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782"/>
              </a:lnSpc>
              <a:buNone/>
            </a:pPr>
            <a:r>
              <a:rPr lang="en-US" sz="1350" b="1" spc="-27" kern="0" dirty="0">
                <a:solidFill>
                  <a:srgbClr val="FF7710">
                    <a:alpha val="99000"/>
                  </a:srgbClr>
                </a:solidFill>
                <a:latin typeface="Pretendard Variable" pitchFamily="34" charset="0"/>
                <a:ea typeface="Pretendard Variable" pitchFamily="34" charset="-122"/>
                <a:cs typeface="Pretendard Variable" pitchFamily="34" charset="-120"/>
              </a:rPr>
              <a:t>사용법 1</a:t>
            </a:r>
            <a:endParaRPr lang="en-US" sz="1350" dirty="0"/>
          </a:p>
        </p:txBody>
      </p:sp>
      <p:sp>
        <p:nvSpPr>
          <p:cNvPr id="15" name="Text 10"/>
          <p:cNvSpPr/>
          <p:nvPr/>
        </p:nvSpPr>
        <p:spPr>
          <a:xfrm>
            <a:off x="609600" y="2976563"/>
            <a:ext cx="2790825" cy="685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782"/>
              </a:lnSpc>
              <a:buNone/>
            </a:pPr>
            <a:r>
              <a:rPr lang="en-US" sz="1350" b="1" spc="-27" kern="0" dirty="0">
                <a:solidFill>
                  <a:srgbClr val="FF7710">
                    <a:alpha val="99000"/>
                  </a:srgbClr>
                </a:solidFill>
                <a:latin typeface="Pretendard Variable" pitchFamily="34" charset="0"/>
                <a:ea typeface="Pretendard Variable" pitchFamily="34" charset="-122"/>
                <a:cs typeface="Pretendard Variable" pitchFamily="34" charset="-120"/>
              </a:rPr>
              <a:t>for ([초기문]; [조건문]; [증감문]) {       // code</a:t>
            </a:r>
            <a:endParaRPr lang="en-US" sz="1350" dirty="0"/>
          </a:p>
          <a:p>
            <a:pPr algn="l" indent="0" marL="0">
              <a:lnSpc>
                <a:spcPts val="1782"/>
              </a:lnSpc>
              <a:buNone/>
            </a:pPr>
            <a:r>
              <a:rPr lang="en-US" sz="1350" b="1" spc="-27" kern="0" dirty="0">
                <a:solidFill>
                  <a:srgbClr val="FF7710">
                    <a:alpha val="99000"/>
                  </a:srgbClr>
                </a:solidFill>
                <a:latin typeface="Pretendard Variable" pitchFamily="34" charset="0"/>
                <a:ea typeface="Pretendard Variable" pitchFamily="34" charset="-122"/>
                <a:cs typeface="Pretendard Variable" pitchFamily="34" charset="-120"/>
              </a:rPr>
              <a:t>}</a:t>
            </a:r>
            <a:endParaRPr lang="en-US" sz="135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bg>
      <p:bgPr>
        <a:solidFill>
          <a:srgbClr val="292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657225" y="2490788"/>
            <a:ext cx="2333625" cy="1090613"/>
          </a:xfrm>
          <a:prstGeom prst="rect">
            <a:avLst/>
          </a:prstGeom>
          <a:noFill/>
          <a:ln/>
        </p:spPr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7225" y="3724275"/>
            <a:ext cx="2286000" cy="809625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609600" y="609600"/>
            <a:ext cx="6172200" cy="5476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4320"/>
              </a:lnSpc>
              <a:buNone/>
            </a:pPr>
            <a:r>
              <a:rPr lang="en-US" sz="3600" b="1" spc="-72" kern="0" dirty="0">
                <a:solidFill>
                  <a:srgbClr val="FF7710">
                    <a:alpha val="99000"/>
                  </a:srgbClr>
                </a:solidFill>
                <a:latin typeface="Pretendard Variable" pitchFamily="34" charset="0"/>
                <a:ea typeface="Pretendard Variable" pitchFamily="34" charset="-122"/>
                <a:cs typeface="Pretendard Variable" pitchFamily="34" charset="-120"/>
              </a:rPr>
              <a:t>while 문</a:t>
            </a:r>
            <a:endParaRPr lang="en-US" sz="3600" dirty="0"/>
          </a:p>
        </p:txBody>
      </p:sp>
      <p:sp>
        <p:nvSpPr>
          <p:cNvPr id="5" name="Text 2"/>
          <p:cNvSpPr/>
          <p:nvPr/>
        </p:nvSpPr>
        <p:spPr>
          <a:xfrm>
            <a:off x="604838" y="1333500"/>
            <a:ext cx="3838575" cy="685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782"/>
              </a:lnSpc>
              <a:buNone/>
            </a:pPr>
            <a:r>
              <a:rPr lang="en-US" sz="1350" b="1" spc="-27" kern="0" dirty="0">
                <a:solidFill>
                  <a:srgbClr val="FF7710">
                    <a:alpha val="99000"/>
                  </a:srgbClr>
                </a:solidFill>
                <a:latin typeface="Pretendard Variable" pitchFamily="34" charset="0"/>
                <a:ea typeface="Pretendard Variable" pitchFamily="34" charset="-122"/>
                <a:cs typeface="Pretendard Variable" pitchFamily="34" charset="-120"/>
              </a:rPr>
              <a:t>매 시행마다 조건이 참일 시 한 동작을 계속 반복한다.</a:t>
            </a:r>
            <a:endParaRPr lang="en-US" sz="1350" dirty="0"/>
          </a:p>
          <a:p>
            <a:pPr algn="l" indent="0" marL="0">
              <a:lnSpc>
                <a:spcPts val="1782"/>
              </a:lnSpc>
              <a:buNone/>
            </a:pPr>
            <a:r>
              <a:rPr lang="en-US" sz="1350" b="1" spc="-27" kern="0" dirty="0">
                <a:solidFill>
                  <a:srgbClr val="FF7710">
                    <a:alpha val="99000"/>
                  </a:srgbClr>
                </a:solidFill>
                <a:latin typeface="Pretendard Variable" pitchFamily="34" charset="0"/>
                <a:ea typeface="Pretendard Variable" pitchFamily="34" charset="-122"/>
                <a:cs typeface="Pretendard Variable" pitchFamily="34" charset="-120"/>
              </a:rPr>
              <a:t>for 문과 동일하게 break, continue 구문 사용 가능</a:t>
            </a:r>
            <a:endParaRPr lang="en-US" sz="1350" dirty="0"/>
          </a:p>
        </p:txBody>
      </p:sp>
      <p:sp>
        <p:nvSpPr>
          <p:cNvPr id="6" name="Text 3"/>
          <p:cNvSpPr/>
          <p:nvPr/>
        </p:nvSpPr>
        <p:spPr>
          <a:xfrm>
            <a:off x="657225" y="2490788"/>
            <a:ext cx="89535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782"/>
              </a:lnSpc>
              <a:buNone/>
            </a:pPr>
            <a:r>
              <a:rPr lang="en-US" sz="1350" b="1" spc="-27" kern="0" dirty="0">
                <a:solidFill>
                  <a:srgbClr val="FF7710">
                    <a:alpha val="99000"/>
                  </a:srgbClr>
                </a:solidFill>
                <a:latin typeface="Pretendard Variable" pitchFamily="34" charset="0"/>
                <a:ea typeface="Pretendard Variable" pitchFamily="34" charset="-122"/>
                <a:cs typeface="Pretendard Variable" pitchFamily="34" charset="-120"/>
              </a:rPr>
              <a:t>사용법</a:t>
            </a:r>
            <a:endParaRPr lang="en-US" sz="1350" dirty="0"/>
          </a:p>
        </p:txBody>
      </p:sp>
      <p:sp>
        <p:nvSpPr>
          <p:cNvPr id="7" name="Text 4"/>
          <p:cNvSpPr/>
          <p:nvPr/>
        </p:nvSpPr>
        <p:spPr>
          <a:xfrm>
            <a:off x="657225" y="2895600"/>
            <a:ext cx="1428750" cy="685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782"/>
              </a:lnSpc>
              <a:buNone/>
            </a:pPr>
            <a:r>
              <a:rPr lang="en-US" sz="1350" b="1" spc="-27" kern="0" dirty="0">
                <a:solidFill>
                  <a:srgbClr val="FF7710">
                    <a:alpha val="99000"/>
                  </a:srgbClr>
                </a:solidFill>
                <a:latin typeface="Pretendard Variable" pitchFamily="34" charset="0"/>
                <a:ea typeface="Pretendard Variable" pitchFamily="34" charset="-122"/>
                <a:cs typeface="Pretendard Variable" pitchFamily="34" charset="-120"/>
              </a:rPr>
              <a:t>while (조건) {     // code }</a:t>
            </a:r>
            <a:endParaRPr lang="en-US" sz="13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292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1714500" y="2300288"/>
            <a:ext cx="5715000" cy="547688"/>
          </a:xfrm>
          <a:prstGeom prst="rect">
            <a:avLst/>
          </a:prstGeom>
          <a:noFill/>
          <a:ln/>
        </p:spPr>
      </p:sp>
      <p:sp>
        <p:nvSpPr>
          <p:cNvPr id="3" name="Text 1"/>
          <p:cNvSpPr/>
          <p:nvPr/>
        </p:nvSpPr>
        <p:spPr>
          <a:xfrm>
            <a:off x="1714500" y="2300288"/>
            <a:ext cx="6172200" cy="5476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marL="342900" indent="-342900">
              <a:lnSpc>
                <a:spcPts val="4320"/>
              </a:lnSpc>
              <a:buSzPct val="100000"/>
              <a:buFont typeface="+mj-lt"/>
              <a:buAutoNum type="arabicPeriod" startAt="1"/>
            </a:pPr>
            <a:r>
              <a:rPr lang="en-US" sz="3600" b="1" spc="-72" kern="0" dirty="0">
                <a:solidFill>
                  <a:srgbClr val="FF7710">
                    <a:alpha val="99000"/>
                  </a:srgbClr>
                </a:solidFill>
                <a:latin typeface="Pretendard Variable" pitchFamily="34" charset="0"/>
                <a:ea typeface="Pretendard Variable" pitchFamily="34" charset="-122"/>
                <a:cs typeface="Pretendard Variable" pitchFamily="34" charset="-120"/>
              </a:rPr>
              <a:t>JS 변수와 상수</a:t>
            </a:r>
            <a:endParaRPr lang="en-US" sz="36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">
    <p:bg>
      <p:bgPr>
        <a:solidFill>
          <a:srgbClr val="292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657225" y="2171700"/>
            <a:ext cx="2814638" cy="1090613"/>
          </a:xfrm>
          <a:prstGeom prst="rect">
            <a:avLst/>
          </a:prstGeom>
          <a:noFill/>
          <a:ln/>
        </p:spPr>
      </p:sp>
      <p:sp>
        <p:nvSpPr>
          <p:cNvPr id="3" name="Shape 1"/>
          <p:cNvSpPr/>
          <p:nvPr/>
        </p:nvSpPr>
        <p:spPr>
          <a:xfrm>
            <a:off x="4700588" y="2171700"/>
            <a:ext cx="2814638" cy="1090613"/>
          </a:xfrm>
          <a:prstGeom prst="rect">
            <a:avLst/>
          </a:prstGeom>
          <a:noFill/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7225" y="3738563"/>
            <a:ext cx="2647950" cy="795338"/>
          </a:xfrm>
          <a:prstGeom prst="rect">
            <a:avLst/>
          </a:prstGeom>
        </p:spPr>
      </p:pic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0588" y="3738563"/>
            <a:ext cx="2633663" cy="120015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09600" y="609600"/>
            <a:ext cx="6172200" cy="5476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4320"/>
              </a:lnSpc>
              <a:buNone/>
            </a:pPr>
            <a:r>
              <a:rPr lang="en-US" sz="3600" b="1" spc="-72" kern="0" dirty="0">
                <a:solidFill>
                  <a:srgbClr val="FF7710">
                    <a:alpha val="99000"/>
                  </a:srgbClr>
                </a:solidFill>
                <a:latin typeface="Pretendard Variable" pitchFamily="34" charset="0"/>
                <a:ea typeface="Pretendard Variable" pitchFamily="34" charset="-122"/>
                <a:cs typeface="Pretendard Variable" pitchFamily="34" charset="-120"/>
              </a:rPr>
              <a:t>Array Iteration</a:t>
            </a:r>
            <a:endParaRPr lang="en-US" sz="3600" dirty="0"/>
          </a:p>
        </p:txBody>
      </p:sp>
      <p:sp>
        <p:nvSpPr>
          <p:cNvPr id="7" name="Text 3"/>
          <p:cNvSpPr/>
          <p:nvPr/>
        </p:nvSpPr>
        <p:spPr>
          <a:xfrm>
            <a:off x="604838" y="1333500"/>
            <a:ext cx="3395663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782"/>
              </a:lnSpc>
              <a:buNone/>
            </a:pPr>
            <a:r>
              <a:rPr lang="en-US" sz="1350" b="1" spc="-27" kern="0" dirty="0">
                <a:solidFill>
                  <a:srgbClr val="FF7710">
                    <a:alpha val="99000"/>
                  </a:srgbClr>
                </a:solidFill>
                <a:latin typeface="Pretendard Variable" pitchFamily="34" charset="0"/>
                <a:ea typeface="Pretendard Variable" pitchFamily="34" charset="-122"/>
                <a:cs typeface="Pretendard Variable" pitchFamily="34" charset="-120"/>
              </a:rPr>
              <a:t>내장된 함수를 사용하여 배열을 반복하는 방법</a:t>
            </a:r>
            <a:endParaRPr lang="en-US" sz="1350" dirty="0"/>
          </a:p>
        </p:txBody>
      </p:sp>
      <p:sp>
        <p:nvSpPr>
          <p:cNvPr id="8" name="Text 4"/>
          <p:cNvSpPr/>
          <p:nvPr/>
        </p:nvSpPr>
        <p:spPr>
          <a:xfrm>
            <a:off x="4700588" y="2171700"/>
            <a:ext cx="4395788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782"/>
              </a:lnSpc>
              <a:buNone/>
            </a:pPr>
            <a:r>
              <a:rPr lang="en-US" sz="1350" b="1" spc="-27" kern="0" dirty="0">
                <a:solidFill>
                  <a:srgbClr val="E03E1A">
                    <a:alpha val="99000"/>
                  </a:srgbClr>
                </a:solidFill>
                <a:latin typeface="Pretendard Variable" pitchFamily="34" charset="0"/>
                <a:ea typeface="Pretendard Variable" pitchFamily="34" charset="-122"/>
                <a:cs typeface="Pretendard Variable" pitchFamily="34" charset="-120"/>
              </a:rPr>
              <a:t>map</a:t>
            </a:r>
            <a:pPr algn="l" indent="0" marL="0">
              <a:lnSpc>
                <a:spcPts val="1782"/>
              </a:lnSpc>
              <a:buNone/>
            </a:pPr>
            <a:r>
              <a:rPr lang="en-US" sz="1350" b="1" spc="-27" kern="0" dirty="0">
                <a:solidFill>
                  <a:srgbClr val="FF7710">
                    <a:alpha val="99000"/>
                  </a:srgbClr>
                </a:solidFill>
                <a:latin typeface="Pretendard Variable" pitchFamily="34" charset="0"/>
                <a:ea typeface="Pretendard Variable" pitchFamily="34" charset="-122"/>
                <a:cs typeface="Pretendard Variable" pitchFamily="34" charset="-120"/>
              </a:rPr>
              <a:t> 함수: 각 배열 요소에 대해 함수를 수행하여 새 배열 생성</a:t>
            </a:r>
            <a:endParaRPr lang="en-US" sz="1350" dirty="0"/>
          </a:p>
        </p:txBody>
      </p:sp>
      <p:sp>
        <p:nvSpPr>
          <p:cNvPr id="9" name="Text 5"/>
          <p:cNvSpPr/>
          <p:nvPr/>
        </p:nvSpPr>
        <p:spPr>
          <a:xfrm>
            <a:off x="4700588" y="2576513"/>
            <a:ext cx="3619500" cy="685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782"/>
              </a:lnSpc>
              <a:buNone/>
            </a:pPr>
            <a:r>
              <a:rPr lang="en-US" sz="1350" b="1" spc="-27" kern="0" dirty="0">
                <a:solidFill>
                  <a:srgbClr val="FF7710">
                    <a:alpha val="99000"/>
                  </a:srgbClr>
                </a:solidFill>
                <a:latin typeface="Pretendard Variable" pitchFamily="34" charset="0"/>
                <a:ea typeface="Pretendard Variable" pitchFamily="34" charset="-122"/>
                <a:cs typeface="Pretendard Variable" pitchFamily="34" charset="-120"/>
              </a:rPr>
              <a:t>배열2 =  배열.map((value, index, array) =&gt; {</a:t>
            </a:r>
            <a:endParaRPr lang="en-US" sz="1350" dirty="0"/>
          </a:p>
          <a:p>
            <a:pPr algn="l" indent="0" marL="0">
              <a:lnSpc>
                <a:spcPts val="1782"/>
              </a:lnSpc>
              <a:buNone/>
            </a:pPr>
            <a:r>
              <a:rPr lang="en-US" sz="1350" b="1" spc="-27" kern="0" dirty="0">
                <a:solidFill>
                  <a:srgbClr val="FF7710">
                    <a:alpha val="99000"/>
                  </a:srgbClr>
                </a:solidFill>
                <a:latin typeface="Pretendard Variable" pitchFamily="34" charset="0"/>
                <a:ea typeface="Pretendard Variable" pitchFamily="34" charset="-122"/>
                <a:cs typeface="Pretendard Variable" pitchFamily="34" charset="-120"/>
              </a:rPr>
              <a:t>    // code</a:t>
            </a:r>
            <a:endParaRPr lang="en-US" sz="1350" dirty="0"/>
          </a:p>
          <a:p>
            <a:pPr algn="l" indent="0" marL="0">
              <a:lnSpc>
                <a:spcPts val="1782"/>
              </a:lnSpc>
              <a:buNone/>
            </a:pPr>
            <a:r>
              <a:rPr lang="en-US" sz="1350" b="1" spc="-27" kern="0" dirty="0">
                <a:solidFill>
                  <a:srgbClr val="FF7710">
                    <a:alpha val="99000"/>
                  </a:srgbClr>
                </a:solidFill>
                <a:latin typeface="Pretendard Variable" pitchFamily="34" charset="0"/>
                <a:ea typeface="Pretendard Variable" pitchFamily="34" charset="-122"/>
                <a:cs typeface="Pretendard Variable" pitchFamily="34" charset="-120"/>
              </a:rPr>
              <a:t>});</a:t>
            </a:r>
            <a:endParaRPr lang="en-US" sz="1350" dirty="0"/>
          </a:p>
        </p:txBody>
      </p:sp>
      <p:sp>
        <p:nvSpPr>
          <p:cNvPr id="10" name="Text 6"/>
          <p:cNvSpPr/>
          <p:nvPr/>
        </p:nvSpPr>
        <p:spPr>
          <a:xfrm>
            <a:off x="657225" y="2171700"/>
            <a:ext cx="2085975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782"/>
              </a:lnSpc>
              <a:buNone/>
            </a:pPr>
            <a:r>
              <a:rPr lang="en-US" sz="1350" b="1" spc="-27" kern="0" dirty="0">
                <a:solidFill>
                  <a:srgbClr val="E03E1A">
                    <a:alpha val="99000"/>
                  </a:srgbClr>
                </a:solidFill>
                <a:latin typeface="Pretendard Variable" pitchFamily="34" charset="0"/>
                <a:ea typeface="Pretendard Variable" pitchFamily="34" charset="-122"/>
                <a:cs typeface="Pretendard Variable" pitchFamily="34" charset="-120"/>
              </a:rPr>
              <a:t>forEach</a:t>
            </a:r>
            <a:pPr algn="l" indent="0" marL="0">
              <a:lnSpc>
                <a:spcPts val="1782"/>
              </a:lnSpc>
              <a:buNone/>
            </a:pPr>
            <a:r>
              <a:rPr lang="en-US" sz="1350" b="1" spc="-27" kern="0" dirty="0">
                <a:solidFill>
                  <a:srgbClr val="FF7710">
                    <a:alpha val="99000"/>
                  </a:srgbClr>
                </a:solidFill>
                <a:latin typeface="Pretendard Variable" pitchFamily="34" charset="0"/>
                <a:ea typeface="Pretendard Variable" pitchFamily="34" charset="-122"/>
                <a:cs typeface="Pretendard Variable" pitchFamily="34" charset="-120"/>
              </a:rPr>
              <a:t> 함수: 단순 반복</a:t>
            </a:r>
            <a:endParaRPr lang="en-US" sz="1350" dirty="0"/>
          </a:p>
        </p:txBody>
      </p:sp>
      <p:sp>
        <p:nvSpPr>
          <p:cNvPr id="11" name="Text 7"/>
          <p:cNvSpPr/>
          <p:nvPr/>
        </p:nvSpPr>
        <p:spPr>
          <a:xfrm>
            <a:off x="657225" y="2576513"/>
            <a:ext cx="3271838" cy="685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782"/>
              </a:lnSpc>
              <a:buNone/>
            </a:pPr>
            <a:r>
              <a:rPr lang="en-US" sz="1350" b="1" spc="-27" kern="0" dirty="0">
                <a:solidFill>
                  <a:srgbClr val="FF7710">
                    <a:alpha val="99000"/>
                  </a:srgbClr>
                </a:solidFill>
                <a:latin typeface="Pretendard Variable" pitchFamily="34" charset="0"/>
                <a:ea typeface="Pretendard Variable" pitchFamily="34" charset="-122"/>
                <a:cs typeface="Pretendard Variable" pitchFamily="34" charset="-120"/>
              </a:rPr>
              <a:t>배열.forEach((value, index, array) =&gt; {</a:t>
            </a:r>
            <a:endParaRPr lang="en-US" sz="1350" dirty="0"/>
          </a:p>
          <a:p>
            <a:pPr algn="l" indent="0" marL="0">
              <a:lnSpc>
                <a:spcPts val="1782"/>
              </a:lnSpc>
              <a:buNone/>
            </a:pPr>
            <a:r>
              <a:rPr lang="en-US" sz="1350" b="1" spc="-27" kern="0" dirty="0">
                <a:solidFill>
                  <a:srgbClr val="FF7710">
                    <a:alpha val="99000"/>
                  </a:srgbClr>
                </a:solidFill>
                <a:latin typeface="Pretendard Variable" pitchFamily="34" charset="0"/>
                <a:ea typeface="Pretendard Variable" pitchFamily="34" charset="-122"/>
                <a:cs typeface="Pretendard Variable" pitchFamily="34" charset="-120"/>
              </a:rPr>
              <a:t>    // code</a:t>
            </a:r>
            <a:endParaRPr lang="en-US" sz="1350" dirty="0"/>
          </a:p>
          <a:p>
            <a:pPr algn="l" indent="0" marL="0">
              <a:lnSpc>
                <a:spcPts val="1782"/>
              </a:lnSpc>
              <a:buNone/>
            </a:pPr>
            <a:r>
              <a:rPr lang="en-US" sz="1350" b="1" spc="-27" kern="0" dirty="0">
                <a:solidFill>
                  <a:srgbClr val="FF7710">
                    <a:alpha val="99000"/>
                  </a:srgbClr>
                </a:solidFill>
                <a:latin typeface="Pretendard Variable" pitchFamily="34" charset="0"/>
                <a:ea typeface="Pretendard Variable" pitchFamily="34" charset="-122"/>
                <a:cs typeface="Pretendard Variable" pitchFamily="34" charset="-120"/>
              </a:rPr>
              <a:t>});</a:t>
            </a:r>
            <a:endParaRPr lang="en-US" sz="135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1">
    <p:bg>
      <p:bgPr>
        <a:solidFill>
          <a:srgbClr val="292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657225" y="2171700"/>
            <a:ext cx="2814638" cy="1090613"/>
          </a:xfrm>
          <a:prstGeom prst="rect">
            <a:avLst/>
          </a:prstGeom>
          <a:noFill/>
          <a:ln/>
        </p:spPr>
      </p:sp>
      <p:sp>
        <p:nvSpPr>
          <p:cNvPr id="3" name="Shape 1"/>
          <p:cNvSpPr/>
          <p:nvPr/>
        </p:nvSpPr>
        <p:spPr>
          <a:xfrm>
            <a:off x="4700588" y="2347913"/>
            <a:ext cx="2814638" cy="1090613"/>
          </a:xfrm>
          <a:prstGeom prst="rect">
            <a:avLst/>
          </a:prstGeom>
          <a:noFill/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7225" y="3738563"/>
            <a:ext cx="3724275" cy="795338"/>
          </a:xfrm>
          <a:prstGeom prst="rect">
            <a:avLst/>
          </a:prstGeom>
        </p:spPr>
      </p:pic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600" y="3738563"/>
            <a:ext cx="2581275" cy="121920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09600" y="609600"/>
            <a:ext cx="6172200" cy="5476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4320"/>
              </a:lnSpc>
              <a:buNone/>
            </a:pPr>
            <a:r>
              <a:rPr lang="en-US" sz="3600" b="1" spc="-72" kern="0" dirty="0">
                <a:solidFill>
                  <a:srgbClr val="FF7710">
                    <a:alpha val="99000"/>
                  </a:srgbClr>
                </a:solidFill>
                <a:latin typeface="Pretendard Variable" pitchFamily="34" charset="0"/>
                <a:ea typeface="Pretendard Variable" pitchFamily="34" charset="-122"/>
                <a:cs typeface="Pretendard Variable" pitchFamily="34" charset="-120"/>
              </a:rPr>
              <a:t>Array Iteration</a:t>
            </a:r>
            <a:endParaRPr lang="en-US" sz="3600" dirty="0"/>
          </a:p>
        </p:txBody>
      </p:sp>
      <p:sp>
        <p:nvSpPr>
          <p:cNvPr id="7" name="Text 3"/>
          <p:cNvSpPr/>
          <p:nvPr/>
        </p:nvSpPr>
        <p:spPr>
          <a:xfrm>
            <a:off x="604838" y="1333500"/>
            <a:ext cx="3395663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782"/>
              </a:lnSpc>
              <a:buNone/>
            </a:pPr>
            <a:r>
              <a:rPr lang="en-US" sz="1350" b="1" spc="-27" kern="0" dirty="0">
                <a:solidFill>
                  <a:srgbClr val="FF7710">
                    <a:alpha val="99000"/>
                  </a:srgbClr>
                </a:solidFill>
                <a:latin typeface="Pretendard Variable" pitchFamily="34" charset="0"/>
                <a:ea typeface="Pretendard Variable" pitchFamily="34" charset="-122"/>
                <a:cs typeface="Pretendard Variable" pitchFamily="34" charset="-120"/>
              </a:rPr>
              <a:t>내장된 함수를 사용하여 배열을 반복하는 방법</a:t>
            </a:r>
            <a:endParaRPr lang="en-US" sz="1350" dirty="0"/>
          </a:p>
        </p:txBody>
      </p:sp>
      <p:sp>
        <p:nvSpPr>
          <p:cNvPr id="8" name="Text 4"/>
          <p:cNvSpPr/>
          <p:nvPr/>
        </p:nvSpPr>
        <p:spPr>
          <a:xfrm>
            <a:off x="657225" y="2576513"/>
            <a:ext cx="3600450" cy="685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782"/>
              </a:lnSpc>
              <a:buNone/>
            </a:pPr>
            <a:r>
              <a:rPr lang="en-US" sz="1350" b="1" spc="-27" kern="0" dirty="0">
                <a:solidFill>
                  <a:srgbClr val="FF7710">
                    <a:alpha val="99000"/>
                  </a:srgbClr>
                </a:solidFill>
                <a:latin typeface="Pretendard Variable" pitchFamily="34" charset="0"/>
                <a:ea typeface="Pretendard Variable" pitchFamily="34" charset="-122"/>
                <a:cs typeface="Pretendard Variable" pitchFamily="34" charset="-120"/>
              </a:rPr>
              <a:t>배열2 = 배열.filter((value, index, array) =&gt; {</a:t>
            </a:r>
            <a:endParaRPr lang="en-US" sz="1350" dirty="0"/>
          </a:p>
          <a:p>
            <a:pPr algn="l" indent="0" marL="0">
              <a:lnSpc>
                <a:spcPts val="1782"/>
              </a:lnSpc>
              <a:buNone/>
            </a:pPr>
            <a:r>
              <a:rPr lang="en-US" sz="1350" b="1" spc="-27" kern="0" dirty="0">
                <a:solidFill>
                  <a:srgbClr val="FF7710">
                    <a:alpha val="99000"/>
                  </a:srgbClr>
                </a:solidFill>
                <a:latin typeface="Pretendard Variable" pitchFamily="34" charset="0"/>
                <a:ea typeface="Pretendard Variable" pitchFamily="34" charset="-122"/>
                <a:cs typeface="Pretendard Variable" pitchFamily="34" charset="-120"/>
              </a:rPr>
              <a:t>    // code</a:t>
            </a:r>
            <a:endParaRPr lang="en-US" sz="1350" dirty="0"/>
          </a:p>
          <a:p>
            <a:pPr algn="l" indent="0" marL="0">
              <a:lnSpc>
                <a:spcPts val="1782"/>
              </a:lnSpc>
              <a:buNone/>
            </a:pPr>
            <a:r>
              <a:rPr lang="en-US" sz="1350" b="1" spc="-27" kern="0" dirty="0">
                <a:solidFill>
                  <a:srgbClr val="FF7710">
                    <a:alpha val="99000"/>
                  </a:srgbClr>
                </a:solidFill>
                <a:latin typeface="Pretendard Variable" pitchFamily="34" charset="0"/>
                <a:ea typeface="Pretendard Variable" pitchFamily="34" charset="-122"/>
                <a:cs typeface="Pretendard Variable" pitchFamily="34" charset="-120"/>
              </a:rPr>
              <a:t>});</a:t>
            </a:r>
            <a:endParaRPr lang="en-US" sz="1350" dirty="0"/>
          </a:p>
        </p:txBody>
      </p:sp>
      <p:sp>
        <p:nvSpPr>
          <p:cNvPr id="9" name="Text 5"/>
          <p:cNvSpPr/>
          <p:nvPr/>
        </p:nvSpPr>
        <p:spPr>
          <a:xfrm>
            <a:off x="4700588" y="2962275"/>
            <a:ext cx="4624388" cy="1143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782"/>
              </a:lnSpc>
              <a:buNone/>
            </a:pPr>
            <a:r>
              <a:rPr lang="en-US" sz="1350" b="1" spc="-27" kern="0" dirty="0">
                <a:solidFill>
                  <a:srgbClr val="FF7710">
                    <a:alpha val="99000"/>
                  </a:srgbClr>
                </a:solidFill>
                <a:latin typeface="Pretendard Variable" pitchFamily="34" charset="0"/>
                <a:ea typeface="Pretendard Variable" pitchFamily="34" charset="-122"/>
                <a:cs typeface="Pretendard Variable" pitchFamily="34" charset="-120"/>
              </a:rPr>
              <a:t>결과 =  배열.reduce(</a:t>
            </a:r>
            <a:endParaRPr lang="en-US" sz="1350" dirty="0"/>
          </a:p>
          <a:p>
            <a:pPr algn="l" indent="0" marL="0">
              <a:lnSpc>
                <a:spcPts val="1782"/>
              </a:lnSpc>
              <a:buNone/>
            </a:pPr>
            <a:r>
              <a:rPr lang="en-US" sz="1350" b="1" spc="-27" kern="0" dirty="0">
                <a:solidFill>
                  <a:srgbClr val="FF7710">
                    <a:alpha val="99000"/>
                  </a:srgbClr>
                </a:solidFill>
                <a:latin typeface="Pretendard Variable" pitchFamily="34" charset="0"/>
                <a:ea typeface="Pretendard Variable" pitchFamily="34" charset="-122"/>
                <a:cs typeface="Pretendard Variable" pitchFamily="34" charset="-120"/>
              </a:rPr>
              <a:t>    (accumulator, currentValue, currentIndex, array) =&gt; {</a:t>
            </a:r>
            <a:endParaRPr lang="en-US" sz="1350" dirty="0"/>
          </a:p>
          <a:p>
            <a:pPr algn="l" indent="0" marL="0">
              <a:lnSpc>
                <a:spcPts val="1782"/>
              </a:lnSpc>
              <a:buNone/>
            </a:pPr>
            <a:r>
              <a:rPr lang="en-US" sz="1350" b="1" spc="-27" kern="0" dirty="0">
                <a:solidFill>
                  <a:srgbClr val="FF7710">
                    <a:alpha val="99000"/>
                  </a:srgbClr>
                </a:solidFill>
                <a:latin typeface="Pretendard Variable" pitchFamily="34" charset="0"/>
                <a:ea typeface="Pretendard Variable" pitchFamily="34" charset="-122"/>
                <a:cs typeface="Pretendard Variable" pitchFamily="34" charset="-120"/>
              </a:rPr>
              <a:t>        // code</a:t>
            </a:r>
            <a:endParaRPr lang="en-US" sz="1350" dirty="0"/>
          </a:p>
          <a:p>
            <a:pPr algn="l" indent="0" marL="0">
              <a:lnSpc>
                <a:spcPts val="1782"/>
              </a:lnSpc>
              <a:buNone/>
            </a:pPr>
            <a:r>
              <a:rPr lang="en-US" sz="1350" b="1" spc="-27" kern="0" dirty="0">
                <a:solidFill>
                  <a:srgbClr val="FF7710">
                    <a:alpha val="99000"/>
                  </a:srgbClr>
                </a:solidFill>
                <a:latin typeface="Pretendard Variable" pitchFamily="34" charset="0"/>
                <a:ea typeface="Pretendard Variable" pitchFamily="34" charset="-122"/>
                <a:cs typeface="Pretendard Variable" pitchFamily="34" charset="-120"/>
              </a:rPr>
              <a:t>    }, initialValue</a:t>
            </a:r>
            <a:endParaRPr lang="en-US" sz="1350" dirty="0"/>
          </a:p>
          <a:p>
            <a:pPr algn="l" indent="0" marL="0">
              <a:lnSpc>
                <a:spcPts val="1782"/>
              </a:lnSpc>
              <a:buNone/>
            </a:pPr>
            <a:r>
              <a:rPr lang="en-US" sz="1350" b="1" spc="-27" kern="0" dirty="0">
                <a:solidFill>
                  <a:srgbClr val="FF7710">
                    <a:alpha val="99000"/>
                  </a:srgbClr>
                </a:solidFill>
                <a:latin typeface="Pretendard Variable" pitchFamily="34" charset="0"/>
                <a:ea typeface="Pretendard Variable" pitchFamily="34" charset="-122"/>
                <a:cs typeface="Pretendard Variable" pitchFamily="34" charset="-120"/>
              </a:rPr>
              <a:t>);</a:t>
            </a:r>
            <a:endParaRPr lang="en-US" sz="1350" dirty="0"/>
          </a:p>
        </p:txBody>
      </p:sp>
      <p:sp>
        <p:nvSpPr>
          <p:cNvPr id="10" name="Text 6"/>
          <p:cNvSpPr/>
          <p:nvPr/>
        </p:nvSpPr>
        <p:spPr>
          <a:xfrm>
            <a:off x="657225" y="2171700"/>
            <a:ext cx="4014788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782"/>
              </a:lnSpc>
              <a:buNone/>
            </a:pPr>
            <a:r>
              <a:rPr lang="en-US" sz="1350" b="1" spc="-27" kern="0" dirty="0">
                <a:solidFill>
                  <a:srgbClr val="E03E1A">
                    <a:alpha val="99000"/>
                  </a:srgbClr>
                </a:solidFill>
                <a:latin typeface="Pretendard Variable" pitchFamily="34" charset="0"/>
                <a:ea typeface="Pretendard Variable" pitchFamily="34" charset="-122"/>
                <a:cs typeface="Pretendard Variable" pitchFamily="34" charset="-120"/>
              </a:rPr>
              <a:t>filter</a:t>
            </a:r>
            <a:pPr algn="l" indent="0" marL="0">
              <a:lnSpc>
                <a:spcPts val="1782"/>
              </a:lnSpc>
              <a:buNone/>
            </a:pPr>
            <a:r>
              <a:rPr lang="en-US" sz="1350" b="1" spc="-27" kern="0" dirty="0">
                <a:solidFill>
                  <a:srgbClr val="FF7710">
                    <a:alpha val="99000"/>
                  </a:srgbClr>
                </a:solidFill>
                <a:latin typeface="Pretendard Variable" pitchFamily="34" charset="0"/>
                <a:ea typeface="Pretendard Variable" pitchFamily="34" charset="-122"/>
                <a:cs typeface="Pretendard Variable" pitchFamily="34" charset="-120"/>
              </a:rPr>
              <a:t> 함수: 제공된 함수에 대해 참인 요소들로만 필터링</a:t>
            </a:r>
            <a:endParaRPr lang="en-US" sz="1350" dirty="0"/>
          </a:p>
        </p:txBody>
      </p:sp>
      <p:sp>
        <p:nvSpPr>
          <p:cNvPr id="11" name="Text 7"/>
          <p:cNvSpPr/>
          <p:nvPr/>
        </p:nvSpPr>
        <p:spPr>
          <a:xfrm>
            <a:off x="4705350" y="2171700"/>
            <a:ext cx="4819650" cy="685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782"/>
              </a:lnSpc>
              <a:buNone/>
            </a:pPr>
            <a:r>
              <a:rPr lang="en-US" sz="1350" b="1" spc="-27" kern="0" dirty="0">
                <a:solidFill>
                  <a:srgbClr val="E03E1A">
                    <a:alpha val="99000"/>
                  </a:srgbClr>
                </a:solidFill>
                <a:latin typeface="Pretendard Variable" pitchFamily="34" charset="0"/>
                <a:ea typeface="Pretendard Variable" pitchFamily="34" charset="-122"/>
                <a:cs typeface="Pretendard Variable" pitchFamily="34" charset="-120"/>
              </a:rPr>
              <a:t>reduce</a:t>
            </a:r>
            <a:pPr algn="l" indent="0" marL="0">
              <a:lnSpc>
                <a:spcPts val="1782"/>
              </a:lnSpc>
              <a:buNone/>
            </a:pPr>
            <a:r>
              <a:rPr lang="en-US" sz="1350" b="1" spc="-27" kern="0" dirty="0">
                <a:solidFill>
                  <a:srgbClr val="FF7710">
                    <a:alpha val="99000"/>
                  </a:srgbClr>
                </a:solidFill>
                <a:latin typeface="Pretendard Variable" pitchFamily="34" charset="0"/>
                <a:ea typeface="Pretendard Variable" pitchFamily="34" charset="-122"/>
                <a:cs typeface="Pretendard Variable" pitchFamily="34" charset="-120"/>
              </a:rPr>
              <a:t> 함수: "reducer" 라는 콜백 함수를 </a:t>
            </a:r>
            <a:endParaRPr lang="en-US" sz="1350" dirty="0"/>
          </a:p>
          <a:p>
            <a:pPr algn="l" indent="0" marL="0">
              <a:lnSpc>
                <a:spcPts val="1782"/>
              </a:lnSpc>
              <a:buNone/>
            </a:pPr>
            <a:r>
              <a:rPr lang="en-US" sz="1350" b="1" spc="-27" kern="0" dirty="0">
                <a:solidFill>
                  <a:srgbClr val="FF7710">
                    <a:alpha val="99000"/>
                  </a:srgbClr>
                </a:solidFill>
                <a:latin typeface="Pretendard Variable" pitchFamily="34" charset="0"/>
                <a:ea typeface="Pretendard Variable" pitchFamily="34" charset="-122"/>
                <a:cs typeface="Pretendard Variable" pitchFamily="34" charset="-120"/>
              </a:rPr>
              <a:t>배열의 각 요소에 대해 실행하며, 이전 요소의 </a:t>
            </a:r>
            <a:endParaRPr lang="en-US" sz="1350" dirty="0"/>
          </a:p>
          <a:p>
            <a:pPr algn="l" indent="0" marL="0">
              <a:lnSpc>
                <a:spcPts val="1782"/>
              </a:lnSpc>
              <a:buNone/>
            </a:pPr>
            <a:r>
              <a:rPr lang="en-US" sz="1350" b="1" spc="-27" kern="0" dirty="0">
                <a:solidFill>
                  <a:srgbClr val="FF7710">
                    <a:alpha val="99000"/>
                  </a:srgbClr>
                </a:solidFill>
                <a:latin typeface="Pretendard Variable" pitchFamily="34" charset="0"/>
                <a:ea typeface="Pretendard Variable" pitchFamily="34" charset="-122"/>
                <a:cs typeface="Pretendard Variable" pitchFamily="34" charset="-120"/>
              </a:rPr>
              <a:t>계산에서 반환 값을 순서대로 전달하여 결과물 생성</a:t>
            </a:r>
            <a:endParaRPr lang="en-US" sz="135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2">
    <p:bg>
      <p:bgPr>
        <a:solidFill>
          <a:srgbClr val="292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1714500" y="2300288"/>
            <a:ext cx="5715000" cy="547688"/>
          </a:xfrm>
          <a:prstGeom prst="rect">
            <a:avLst/>
          </a:prstGeom>
          <a:noFill/>
          <a:ln/>
        </p:spPr>
      </p:sp>
      <p:sp>
        <p:nvSpPr>
          <p:cNvPr id="3" name="Text 1"/>
          <p:cNvSpPr/>
          <p:nvPr/>
        </p:nvSpPr>
        <p:spPr>
          <a:xfrm>
            <a:off x="1714500" y="2300288"/>
            <a:ext cx="6172200" cy="5476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marL="342900" indent="-342900">
              <a:lnSpc>
                <a:spcPts val="4320"/>
              </a:lnSpc>
              <a:buSzPct val="100000"/>
              <a:buFont typeface="+mj-lt"/>
              <a:buAutoNum type="arabicPeriod" startAt="1"/>
            </a:pPr>
            <a:r>
              <a:rPr lang="en-US" sz="3600" b="1" spc="-72" kern="0" dirty="0">
                <a:solidFill>
                  <a:srgbClr val="FF7710">
                    <a:alpha val="99000"/>
                  </a:srgbClr>
                </a:solidFill>
                <a:latin typeface="Pretendard Variable" pitchFamily="34" charset="0"/>
                <a:ea typeface="Pretendard Variable" pitchFamily="34" charset="-122"/>
                <a:cs typeface="Pretendard Variable" pitchFamily="34" charset="-120"/>
              </a:rPr>
              <a:t>DOM</a:t>
            </a:r>
            <a:endParaRPr lang="en-US" sz="36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3">
    <p:bg>
      <p:bgPr>
        <a:solidFill>
          <a:srgbClr val="292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" y="1600200"/>
            <a:ext cx="2443163" cy="12573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09600" y="609600"/>
            <a:ext cx="6172200" cy="5476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4320"/>
              </a:lnSpc>
              <a:buNone/>
            </a:pPr>
            <a:r>
              <a:rPr lang="en-US" sz="3600" b="1" spc="-72" kern="0" dirty="0">
                <a:solidFill>
                  <a:srgbClr val="FF7710">
                    <a:alpha val="99000"/>
                  </a:srgbClr>
                </a:solidFill>
                <a:latin typeface="Pretendard Variable" pitchFamily="34" charset="0"/>
                <a:ea typeface="Pretendard Variable" pitchFamily="34" charset="-122"/>
                <a:cs typeface="Pretendard Variable" pitchFamily="34" charset="-120"/>
              </a:rPr>
              <a:t>DOM이란?</a:t>
            </a:r>
            <a:endParaRPr lang="en-US" sz="3600" dirty="0"/>
          </a:p>
        </p:txBody>
      </p:sp>
      <p:sp>
        <p:nvSpPr>
          <p:cNvPr id="4" name="Text 1"/>
          <p:cNvSpPr/>
          <p:nvPr/>
        </p:nvSpPr>
        <p:spPr>
          <a:xfrm>
            <a:off x="609600" y="3300413"/>
            <a:ext cx="7767638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782"/>
              </a:lnSpc>
              <a:buNone/>
            </a:pPr>
            <a:r>
              <a:rPr lang="en-US" sz="1350" b="1" spc="-27" kern="0" dirty="0">
                <a:solidFill>
                  <a:srgbClr val="FF7710">
                    <a:alpha val="99000"/>
                  </a:srgbClr>
                </a:solidFill>
                <a:latin typeface="Pretendard Variable" pitchFamily="34" charset="0"/>
                <a:ea typeface="Pretendard Variable" pitchFamily="34" charset="-122"/>
                <a:cs typeface="Pretendard Variable" pitchFamily="34" charset="-120"/>
              </a:rPr>
              <a:t>DOM의 구조는 트리구조이다.</a:t>
            </a:r>
            <a:endParaRPr lang="en-US" sz="1350" dirty="0"/>
          </a:p>
          <a:p>
            <a:pPr algn="l" indent="0" marL="0">
              <a:lnSpc>
                <a:spcPts val="1782"/>
              </a:lnSpc>
              <a:buNone/>
            </a:pPr>
            <a:r>
              <a:rPr lang="en-US" sz="1350" b="1" spc="-27" kern="0" dirty="0">
                <a:solidFill>
                  <a:srgbClr val="FF7710">
                    <a:alpha val="99000"/>
                  </a:srgbClr>
                </a:solidFill>
                <a:latin typeface="Pretendard Variable" pitchFamily="34" charset="0"/>
                <a:ea typeface="Pretendard Variable" pitchFamily="34" charset="-122"/>
                <a:cs typeface="Pretendard Variable" pitchFamily="34" charset="-120"/>
              </a:rPr>
              <a:t>JavaScript와 같은 스크립팅 언어를 사용해 DOM 수정이 가능하다. </a:t>
            </a:r>
            <a:endParaRPr lang="en-US" sz="1350" dirty="0"/>
          </a:p>
          <a:p>
            <a:pPr algn="l" indent="0" marL="0">
              <a:lnSpc>
                <a:spcPts val="1782"/>
              </a:lnSpc>
              <a:buNone/>
            </a:pPr>
            <a:r>
              <a:rPr lang="en-US" sz="1350" b="1" spc="-27" kern="0" dirty="0">
                <a:solidFill>
                  <a:srgbClr val="FF7710">
                    <a:alpha val="99000"/>
                  </a:srgbClr>
                </a:solidFill>
                <a:latin typeface="Pretendard Variable" pitchFamily="34" charset="0"/>
                <a:ea typeface="Pretendard Variable" pitchFamily="34" charset="-122"/>
                <a:cs typeface="Pretendard Variable" pitchFamily="34" charset="-120"/>
              </a:rPr>
              <a:t>DOM은 프로그래밍 언어는 아니지만 DOM이 없다면 자바스크립트 언어는 웹 페이지, HTML 문서, SVG 문서 및 구성요소들과 관련된 모델이나 개념들에 대한 정보를 갖지 못한다.</a:t>
            </a:r>
            <a:endParaRPr lang="en-US" sz="135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4">
    <p:bg>
      <p:bgPr>
        <a:solidFill>
          <a:srgbClr val="292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09600" y="609600"/>
            <a:ext cx="6172200" cy="5476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4320"/>
              </a:lnSpc>
              <a:buNone/>
            </a:pPr>
            <a:r>
              <a:rPr lang="en-US" sz="3600" b="1" spc="-72" kern="0" dirty="0">
                <a:solidFill>
                  <a:srgbClr val="FF7710">
                    <a:alpha val="99000"/>
                  </a:srgbClr>
                </a:solidFill>
                <a:latin typeface="Pretendard Variable" pitchFamily="34" charset="0"/>
                <a:ea typeface="Pretendard Variable" pitchFamily="34" charset="-122"/>
                <a:cs typeface="Pretendard Variable" pitchFamily="34" charset="-120"/>
              </a:rPr>
              <a:t>Document 객체</a:t>
            </a:r>
            <a:endParaRPr lang="en-US" sz="3600" dirty="0"/>
          </a:p>
        </p:txBody>
      </p:sp>
      <p:sp>
        <p:nvSpPr>
          <p:cNvPr id="3" name="Text 1"/>
          <p:cNvSpPr/>
          <p:nvPr/>
        </p:nvSpPr>
        <p:spPr>
          <a:xfrm>
            <a:off x="609600" y="2000250"/>
            <a:ext cx="710565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782"/>
              </a:lnSpc>
              <a:buNone/>
            </a:pPr>
            <a:r>
              <a:rPr lang="en-US" sz="1350" b="1" spc="-27" kern="0" dirty="0">
                <a:solidFill>
                  <a:srgbClr val="FF7710">
                    <a:alpha val="99000"/>
                  </a:srgbClr>
                </a:solidFill>
                <a:latin typeface="Pretendard Variable" pitchFamily="34" charset="0"/>
                <a:ea typeface="Pretendard Variable" pitchFamily="34" charset="-122"/>
                <a:cs typeface="Pretendard Variable" pitchFamily="34" charset="-120"/>
              </a:rPr>
              <a:t>document는 DOM 트리의 최상위 객체이다.</a:t>
            </a:r>
            <a:endParaRPr lang="en-US" sz="1350" dirty="0"/>
          </a:p>
          <a:p>
            <a:pPr algn="l" indent="0" marL="0">
              <a:lnSpc>
                <a:spcPts val="1782"/>
              </a:lnSpc>
              <a:buNone/>
            </a:pPr>
            <a:r>
              <a:rPr lang="en-US" sz="1350" b="1" spc="-27" kern="0" dirty="0">
                <a:solidFill>
                  <a:srgbClr val="FF7710">
                    <a:alpha val="99000"/>
                  </a:srgbClr>
                </a:solidFill>
                <a:latin typeface="Pretendard Variable" pitchFamily="34" charset="0"/>
                <a:ea typeface="Pretendard Variable" pitchFamily="34" charset="-122"/>
                <a:cs typeface="Pretendard Variable" pitchFamily="34" charset="-120"/>
              </a:rPr>
              <a:t>웹 페이지에 존재하는 HTML 요소에 접근하고자 할 때는 반드시 Document 객체부터 시작해야 한다.</a:t>
            </a:r>
            <a:endParaRPr lang="en-US" sz="1350" dirty="0"/>
          </a:p>
          <a:p>
            <a:pPr algn="l" indent="0" marL="0">
              <a:lnSpc>
                <a:spcPts val="1782"/>
              </a:lnSpc>
              <a:buNone/>
            </a:pPr>
            <a:r>
              <a:rPr lang="en-US" sz="1350" b="1" spc="-27" kern="0" dirty="0">
                <a:solidFill>
                  <a:srgbClr val="FFFFFF">
                    <a:alpha val="99000"/>
                  </a:srgbClr>
                </a:solidFill>
                <a:latin typeface="Pretendard Variable" pitchFamily="34" charset="0"/>
                <a:ea typeface="Pretendard Variable" pitchFamily="34" charset="-122"/>
                <a:cs typeface="Pretendard Variable" pitchFamily="34" charset="-120"/>
              </a:rPr>
              <a:t>역할</a:t>
            </a:r>
            <a:endParaRPr lang="en-US" sz="1350" dirty="0"/>
          </a:p>
          <a:p>
            <a:pPr algn="l" indent="0" marL="0">
              <a:lnSpc>
                <a:spcPts val="1782"/>
              </a:lnSpc>
              <a:buNone/>
            </a:pPr>
            <a:r>
              <a:rPr lang="en-US" sz="1350" b="1" spc="-27" kern="0" dirty="0">
                <a:solidFill>
                  <a:srgbClr val="FF7710">
                    <a:alpha val="99000"/>
                  </a:srgbClr>
                </a:solidFill>
                <a:latin typeface="Pretendard Variable" pitchFamily="34" charset="0"/>
                <a:ea typeface="Pretendard Variable" pitchFamily="34" charset="-122"/>
                <a:cs typeface="Pretendard Variable" pitchFamily="34" charset="-120"/>
              </a:rPr>
              <a:t>프로퍼티로 HTML 문서의 전반적 속성을 나타낸다.</a:t>
            </a:r>
            <a:endParaRPr lang="en-US" sz="1350" dirty="0"/>
          </a:p>
          <a:p>
            <a:pPr algn="l" indent="0" marL="0">
              <a:lnSpc>
                <a:spcPts val="1782"/>
              </a:lnSpc>
              <a:buNone/>
            </a:pPr>
            <a:r>
              <a:rPr lang="en-US" sz="1350" b="1" spc="-27" kern="0" dirty="0">
                <a:solidFill>
                  <a:srgbClr val="FF7710">
                    <a:alpha val="99000"/>
                  </a:srgbClr>
                </a:solidFill>
                <a:latin typeface="Pretendard Variable" pitchFamily="34" charset="0"/>
                <a:ea typeface="Pretendard Variable" pitchFamily="34" charset="-122"/>
                <a:cs typeface="Pretendard Variable" pitchFamily="34" charset="-120"/>
              </a:rPr>
              <a:t>함수로 DOM 객체 검색, 새로운 DOM 객체 생성</a:t>
            </a:r>
            <a:endParaRPr lang="en-US" sz="135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5">
    <p:bg>
      <p:bgPr>
        <a:solidFill>
          <a:srgbClr val="292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8675" y="3629025"/>
            <a:ext cx="2214563" cy="647700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4395788"/>
            <a:ext cx="2266950" cy="300038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6138" y="3629025"/>
            <a:ext cx="5100638" cy="438150"/>
          </a:xfrm>
          <a:prstGeom prst="rect">
            <a:avLst/>
          </a:prstGeom>
        </p:spPr>
      </p:pic>
      <p:pic>
        <p:nvPicPr>
          <p:cNvPr id="5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1375" y="4276725"/>
            <a:ext cx="3543300" cy="419100"/>
          </a:xfrm>
          <a:prstGeom prst="rect">
            <a:avLst/>
          </a:prstGeom>
        </p:spPr>
      </p:pic>
      <p:sp>
        <p:nvSpPr>
          <p:cNvPr id="6" name="Text 0"/>
          <p:cNvSpPr/>
          <p:nvPr/>
        </p:nvSpPr>
        <p:spPr>
          <a:xfrm>
            <a:off x="609600" y="609600"/>
            <a:ext cx="6172200" cy="5476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4320"/>
              </a:lnSpc>
              <a:buNone/>
            </a:pPr>
            <a:r>
              <a:rPr lang="en-US" sz="3600" b="1" spc="-72" kern="0" dirty="0">
                <a:solidFill>
                  <a:srgbClr val="FF7710">
                    <a:alpha val="99000"/>
                  </a:srgbClr>
                </a:solidFill>
                <a:latin typeface="Pretendard Variable" pitchFamily="34" charset="0"/>
                <a:ea typeface="Pretendard Variable" pitchFamily="34" charset="-122"/>
                <a:cs typeface="Pretendard Variable" pitchFamily="34" charset="-120"/>
              </a:rPr>
              <a:t>Element에 접근하기</a:t>
            </a:r>
            <a:endParaRPr lang="en-US" sz="3600" dirty="0"/>
          </a:p>
        </p:txBody>
      </p:sp>
      <p:sp>
        <p:nvSpPr>
          <p:cNvPr id="7" name="Text 1"/>
          <p:cNvSpPr/>
          <p:nvPr/>
        </p:nvSpPr>
        <p:spPr>
          <a:xfrm>
            <a:off x="604838" y="1333500"/>
            <a:ext cx="45720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8" name="Text 2"/>
          <p:cNvSpPr/>
          <p:nvPr/>
        </p:nvSpPr>
        <p:spPr>
          <a:xfrm>
            <a:off x="633413" y="1519238"/>
            <a:ext cx="5957888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782"/>
              </a:lnSpc>
              <a:buNone/>
            </a:pPr>
            <a:r>
              <a:rPr lang="en-US" sz="1350" b="1" spc="-27" kern="0" dirty="0">
                <a:solidFill>
                  <a:srgbClr val="FF7710">
                    <a:alpha val="99000"/>
                  </a:srgbClr>
                </a:solidFill>
                <a:latin typeface="Pretendard Variable" pitchFamily="34" charset="0"/>
                <a:ea typeface="Pretendard Variable" pitchFamily="34" charset="-122"/>
                <a:cs typeface="Pretendard Variable" pitchFamily="34" charset="-120"/>
              </a:rPr>
              <a:t>document.</a:t>
            </a:r>
            <a:pPr algn="l" indent="0" marL="0">
              <a:lnSpc>
                <a:spcPts val="1782"/>
              </a:lnSpc>
              <a:buNone/>
            </a:pPr>
            <a:r>
              <a:rPr lang="en-US" sz="1350" b="1" spc="-27" kern="0" dirty="0">
                <a:solidFill>
                  <a:srgbClr val="E03E1A">
                    <a:alpha val="99000"/>
                  </a:srgbClr>
                </a:solidFill>
                <a:latin typeface="Pretendard Variable" pitchFamily="34" charset="0"/>
                <a:ea typeface="Pretendard Variable" pitchFamily="34" charset="-122"/>
                <a:cs typeface="Pretendard Variable" pitchFamily="34" charset="-120"/>
              </a:rPr>
              <a:t>getElementById</a:t>
            </a:r>
            <a:pPr algn="l" indent="0" marL="0">
              <a:lnSpc>
                <a:spcPts val="1782"/>
              </a:lnSpc>
              <a:buNone/>
            </a:pPr>
            <a:r>
              <a:rPr lang="en-US" sz="1350" b="1" spc="-27" kern="0" dirty="0">
                <a:solidFill>
                  <a:srgbClr val="FF7710">
                    <a:alpha val="99000"/>
                  </a:srgbClr>
                </a:solidFill>
                <a:latin typeface="Pretendard Variable" pitchFamily="34" charset="0"/>
                <a:ea typeface="Pretendard Variable" pitchFamily="34" charset="-122"/>
                <a:cs typeface="Pretendard Variable" pitchFamily="34" charset="-120"/>
              </a:rPr>
              <a:t>: id에 해당하는 Element를 반환함. 없으면 null 반환</a:t>
            </a:r>
            <a:endParaRPr lang="en-US" sz="1350" dirty="0"/>
          </a:p>
        </p:txBody>
      </p:sp>
      <p:sp>
        <p:nvSpPr>
          <p:cNvPr id="9" name="Text 3"/>
          <p:cNvSpPr/>
          <p:nvPr/>
        </p:nvSpPr>
        <p:spPr>
          <a:xfrm>
            <a:off x="633413" y="1866900"/>
            <a:ext cx="756285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782"/>
              </a:lnSpc>
              <a:buNone/>
            </a:pPr>
            <a:r>
              <a:rPr lang="en-US" sz="1350" b="1" spc="-27" kern="0" dirty="0">
                <a:solidFill>
                  <a:srgbClr val="FF7710">
                    <a:alpha val="99000"/>
                  </a:srgbClr>
                </a:solidFill>
                <a:latin typeface="Pretendard Variable" pitchFamily="34" charset="0"/>
                <a:ea typeface="Pretendard Variable" pitchFamily="34" charset="-122"/>
                <a:cs typeface="Pretendard Variable" pitchFamily="34" charset="-120"/>
              </a:rPr>
              <a:t>document.</a:t>
            </a:r>
            <a:pPr algn="l" indent="0" marL="0">
              <a:lnSpc>
                <a:spcPts val="1782"/>
              </a:lnSpc>
              <a:buNone/>
            </a:pPr>
            <a:r>
              <a:rPr lang="en-US" sz="1350" b="1" spc="-27" kern="0" dirty="0">
                <a:solidFill>
                  <a:srgbClr val="E03E1A">
                    <a:alpha val="99000"/>
                  </a:srgbClr>
                </a:solidFill>
                <a:latin typeface="Pretendard Variable" pitchFamily="34" charset="0"/>
                <a:ea typeface="Pretendard Variable" pitchFamily="34" charset="-122"/>
                <a:cs typeface="Pretendard Variable" pitchFamily="34" charset="-120"/>
              </a:rPr>
              <a:t>getElementsByClassName</a:t>
            </a:r>
            <a:pPr algn="l" indent="0" marL="0">
              <a:lnSpc>
                <a:spcPts val="1782"/>
              </a:lnSpc>
              <a:buNone/>
            </a:pPr>
            <a:r>
              <a:rPr lang="en-US" sz="1350" b="1" spc="-27" kern="0" dirty="0">
                <a:solidFill>
                  <a:srgbClr val="FF7710">
                    <a:alpha val="99000"/>
                  </a:srgbClr>
                </a:solidFill>
                <a:latin typeface="Pretendard Variable" pitchFamily="34" charset="0"/>
                <a:ea typeface="Pretendard Variable" pitchFamily="34" charset="-122"/>
                <a:cs typeface="Pretendard Variable" pitchFamily="34" charset="-120"/>
              </a:rPr>
              <a:t>: class에 해당하는 Element 목록을 반환함. 없으면 빈 배열 반환</a:t>
            </a:r>
            <a:endParaRPr lang="en-US" sz="1350" dirty="0"/>
          </a:p>
        </p:txBody>
      </p:sp>
      <p:sp>
        <p:nvSpPr>
          <p:cNvPr id="10" name="Text 4"/>
          <p:cNvSpPr/>
          <p:nvPr/>
        </p:nvSpPr>
        <p:spPr>
          <a:xfrm>
            <a:off x="633413" y="2214563"/>
            <a:ext cx="7348537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782"/>
              </a:lnSpc>
              <a:buNone/>
            </a:pPr>
            <a:r>
              <a:rPr lang="en-US" sz="1350" b="1" spc="-27" kern="0" dirty="0">
                <a:solidFill>
                  <a:srgbClr val="FF7710">
                    <a:alpha val="99000"/>
                  </a:srgbClr>
                </a:solidFill>
                <a:latin typeface="Pretendard Variable" pitchFamily="34" charset="0"/>
                <a:ea typeface="Pretendard Variable" pitchFamily="34" charset="-122"/>
                <a:cs typeface="Pretendard Variable" pitchFamily="34" charset="-120"/>
              </a:rPr>
              <a:t>document.</a:t>
            </a:r>
            <a:pPr algn="l" indent="0" marL="0">
              <a:lnSpc>
                <a:spcPts val="1782"/>
              </a:lnSpc>
              <a:buNone/>
            </a:pPr>
            <a:r>
              <a:rPr lang="en-US" sz="1350" b="1" spc="-27" kern="0" dirty="0">
                <a:solidFill>
                  <a:srgbClr val="E03E1A">
                    <a:alpha val="99000"/>
                  </a:srgbClr>
                </a:solidFill>
                <a:latin typeface="Pretendard Variable" pitchFamily="34" charset="0"/>
                <a:ea typeface="Pretendard Variable" pitchFamily="34" charset="-122"/>
                <a:cs typeface="Pretendard Variable" pitchFamily="34" charset="-120"/>
              </a:rPr>
              <a:t>querySelector</a:t>
            </a:r>
            <a:pPr algn="l" indent="0" marL="0">
              <a:lnSpc>
                <a:spcPts val="1782"/>
              </a:lnSpc>
              <a:buNone/>
            </a:pPr>
            <a:r>
              <a:rPr lang="en-US" sz="1350" b="1" spc="-27" kern="0" dirty="0">
                <a:solidFill>
                  <a:srgbClr val="FF7710">
                    <a:alpha val="99000"/>
                  </a:srgbClr>
                </a:solidFill>
                <a:latin typeface="Pretendard Variable" pitchFamily="34" charset="0"/>
                <a:ea typeface="Pretendard Variable" pitchFamily="34" charset="-122"/>
                <a:cs typeface="Pretendard Variable" pitchFamily="34" charset="-120"/>
              </a:rPr>
              <a:t>: CSS Selector 를 사용하여 부합하는 Element를 반환함. 없으면 null 반환</a:t>
            </a:r>
            <a:endParaRPr lang="en-US" sz="1350" dirty="0"/>
          </a:p>
        </p:txBody>
      </p:sp>
      <p:sp>
        <p:nvSpPr>
          <p:cNvPr id="11" name="Text 5"/>
          <p:cNvSpPr/>
          <p:nvPr/>
        </p:nvSpPr>
        <p:spPr>
          <a:xfrm>
            <a:off x="609600" y="2562225"/>
            <a:ext cx="805815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782"/>
              </a:lnSpc>
              <a:buNone/>
            </a:pPr>
            <a:r>
              <a:rPr lang="en-US" sz="1350" b="1" spc="-27" kern="0" dirty="0">
                <a:solidFill>
                  <a:srgbClr val="FF7710">
                    <a:alpha val="99000"/>
                  </a:srgbClr>
                </a:solidFill>
                <a:latin typeface="Pretendard Variable" pitchFamily="34" charset="0"/>
                <a:ea typeface="Pretendard Variable" pitchFamily="34" charset="-122"/>
                <a:cs typeface="Pretendard Variable" pitchFamily="34" charset="-120"/>
              </a:rPr>
              <a:t>document.</a:t>
            </a:r>
            <a:pPr algn="l" indent="0" marL="0">
              <a:lnSpc>
                <a:spcPts val="1782"/>
              </a:lnSpc>
              <a:buNone/>
            </a:pPr>
            <a:r>
              <a:rPr lang="en-US" sz="1350" b="1" spc="-27" kern="0" dirty="0">
                <a:solidFill>
                  <a:srgbClr val="E03E1A">
                    <a:alpha val="99000"/>
                  </a:srgbClr>
                </a:solidFill>
                <a:latin typeface="Pretendard Variable" pitchFamily="34" charset="0"/>
                <a:ea typeface="Pretendard Variable" pitchFamily="34" charset="-122"/>
                <a:cs typeface="Pretendard Variable" pitchFamily="34" charset="-120"/>
              </a:rPr>
              <a:t>querySelectorAll</a:t>
            </a:r>
            <a:pPr algn="l" indent="0" marL="0">
              <a:lnSpc>
                <a:spcPts val="1782"/>
              </a:lnSpc>
              <a:buNone/>
            </a:pPr>
            <a:r>
              <a:rPr lang="en-US" sz="1350" b="1" spc="-27" kern="0" dirty="0">
                <a:solidFill>
                  <a:srgbClr val="FF7710">
                    <a:alpha val="99000"/>
                  </a:srgbClr>
                </a:solidFill>
                <a:latin typeface="Pretendard Variable" pitchFamily="34" charset="0"/>
                <a:ea typeface="Pretendard Variable" pitchFamily="34" charset="-122"/>
                <a:cs typeface="Pretendard Variable" pitchFamily="34" charset="-120"/>
              </a:rPr>
              <a:t>: CSS Selector 를 사용하여 부합하는 Element를 전부 반환함. 없으면 빈 배열 반환</a:t>
            </a:r>
            <a:endParaRPr lang="en-US" sz="1350" dirty="0"/>
          </a:p>
        </p:txBody>
      </p:sp>
      <p:sp>
        <p:nvSpPr>
          <p:cNvPr id="12" name="Text 6"/>
          <p:cNvSpPr/>
          <p:nvPr/>
        </p:nvSpPr>
        <p:spPr>
          <a:xfrm>
            <a:off x="604838" y="3062288"/>
            <a:ext cx="1285875" cy="2762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2160"/>
              </a:lnSpc>
              <a:buNone/>
            </a:pPr>
            <a:r>
              <a:rPr lang="en-US" sz="1800" b="1" spc="-36" kern="0" dirty="0">
                <a:solidFill>
                  <a:srgbClr val="FF7710">
                    <a:alpha val="99000"/>
                  </a:srgbClr>
                </a:solidFill>
                <a:latin typeface="Pretendard Variable" pitchFamily="34" charset="0"/>
                <a:ea typeface="Pretendard Variable" pitchFamily="34" charset="-122"/>
                <a:cs typeface="Pretendard Variable" pitchFamily="34" charset="-120"/>
              </a:rPr>
              <a:t>사용 예시</a:t>
            </a:r>
            <a:endParaRPr lang="en-US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292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09600" y="609600"/>
            <a:ext cx="6172200" cy="5476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4320"/>
              </a:lnSpc>
              <a:buNone/>
            </a:pPr>
            <a:r>
              <a:rPr lang="en-US" sz="3600" b="1" spc="-72" kern="0" dirty="0">
                <a:solidFill>
                  <a:srgbClr val="FF7710">
                    <a:alpha val="99000"/>
                  </a:srgbClr>
                </a:solidFill>
                <a:latin typeface="Pretendard Variable" pitchFamily="34" charset="0"/>
                <a:ea typeface="Pretendard Variable" pitchFamily="34" charset="-122"/>
                <a:cs typeface="Pretendard Variable" pitchFamily="34" charset="-120"/>
              </a:rPr>
              <a:t>변수란?</a:t>
            </a:r>
            <a:endParaRPr lang="en-US" sz="3600" dirty="0"/>
          </a:p>
        </p:txBody>
      </p:sp>
      <p:sp>
        <p:nvSpPr>
          <p:cNvPr id="3" name="Text 1"/>
          <p:cNvSpPr/>
          <p:nvPr/>
        </p:nvSpPr>
        <p:spPr>
          <a:xfrm>
            <a:off x="609600" y="1438275"/>
            <a:ext cx="8915400" cy="4762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890"/>
              </a:lnSpc>
              <a:buNone/>
            </a:pPr>
            <a:r>
              <a:rPr lang="en-US" sz="1350" spc="-13" kern="0" dirty="0">
                <a:solidFill>
                  <a:srgbClr val="FF7710">
                    <a:alpha val="99000"/>
                  </a:srgbClr>
                </a:solidFill>
                <a:latin typeface="Pretendard Variable" pitchFamily="34" charset="0"/>
                <a:ea typeface="Pretendard Variable" pitchFamily="34" charset="-122"/>
                <a:cs typeface="Pretendard Variable" pitchFamily="34" charset="-120"/>
              </a:rPr>
              <a:t>변할 수 있는 값</a:t>
            </a:r>
            <a:endParaRPr lang="en-US" sz="1350" dirty="0"/>
          </a:p>
          <a:p>
            <a:pPr algn="l" indent="0" marL="0">
              <a:lnSpc>
                <a:spcPts val="1890"/>
              </a:lnSpc>
              <a:buNone/>
            </a:pPr>
            <a:r>
              <a:rPr lang="en-US" sz="1350" spc="-13" kern="0" dirty="0">
                <a:solidFill>
                  <a:srgbClr val="FF7710">
                    <a:alpha val="99000"/>
                  </a:srgbClr>
                </a:solidFill>
                <a:latin typeface="Pretendard Variable" pitchFamily="34" charset="0"/>
                <a:ea typeface="Pretendard Variable" pitchFamily="34" charset="-122"/>
                <a:cs typeface="Pretendard Variable" pitchFamily="34" charset="-120"/>
              </a:rPr>
              <a:t>즉, 저장하고 싶은 공간</a:t>
            </a:r>
            <a:endParaRPr lang="en-US" sz="1350" dirty="0"/>
          </a:p>
        </p:txBody>
      </p:sp>
      <p:sp>
        <p:nvSpPr>
          <p:cNvPr id="4" name="Text 2"/>
          <p:cNvSpPr/>
          <p:nvPr/>
        </p:nvSpPr>
        <p:spPr>
          <a:xfrm>
            <a:off x="609600" y="2457450"/>
            <a:ext cx="4162425" cy="685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782"/>
              </a:lnSpc>
              <a:buNone/>
            </a:pPr>
            <a:r>
              <a:rPr lang="en-US" sz="1350" b="1" spc="-27" kern="0" dirty="0">
                <a:solidFill>
                  <a:srgbClr val="FF7710">
                    <a:alpha val="99000"/>
                  </a:srgbClr>
                </a:solidFill>
                <a:latin typeface="Pretendard Variable" pitchFamily="34" charset="0"/>
                <a:ea typeface="Pretendard Variable" pitchFamily="34" charset="-122"/>
                <a:cs typeface="Pretendard Variable" pitchFamily="34" charset="-120"/>
              </a:rPr>
              <a:t>우리에게 익숙한 </a:t>
            </a:r>
            <a:pPr algn="l" indent="0" marL="0">
              <a:lnSpc>
                <a:spcPts val="1782"/>
              </a:lnSpc>
              <a:buNone/>
            </a:pPr>
            <a:r>
              <a:rPr lang="en-US" sz="1350" b="1" spc="-27" kern="0" dirty="0">
                <a:solidFill>
                  <a:srgbClr val="E03E1A">
                    <a:alpha val="99000"/>
                  </a:srgbClr>
                </a:solidFill>
                <a:latin typeface="Pretendard Variable" pitchFamily="34" charset="0"/>
                <a:ea typeface="Pretendard Variable" pitchFamily="34" charset="-122"/>
                <a:cs typeface="Pretendard Variable" pitchFamily="34" charset="-120"/>
              </a:rPr>
              <a:t>c언어</a:t>
            </a:r>
            <a:pPr algn="l" indent="0" marL="0">
              <a:lnSpc>
                <a:spcPts val="1782"/>
              </a:lnSpc>
              <a:buNone/>
            </a:pPr>
            <a:r>
              <a:rPr lang="en-US" sz="1350" b="1" spc="-27" kern="0" dirty="0">
                <a:solidFill>
                  <a:srgbClr val="FF7710">
                    <a:alpha val="99000"/>
                  </a:srgbClr>
                </a:solidFill>
                <a:latin typeface="Pretendard Variable" pitchFamily="34" charset="0"/>
                <a:ea typeface="Pretendard Variable" pitchFamily="34" charset="-122"/>
                <a:cs typeface="Pretendard Variable" pitchFamily="34" charset="-120"/>
              </a:rPr>
              <a:t>에서의</a:t>
            </a:r>
            <a:pPr algn="l" indent="0" marL="0">
              <a:lnSpc>
                <a:spcPts val="1782"/>
              </a:lnSpc>
              <a:buNone/>
            </a:pPr>
            <a:r>
              <a:rPr lang="en-US" sz="1350" b="1" spc="-27" kern="0" dirty="0">
                <a:solidFill>
                  <a:srgbClr val="E03E1A">
                    <a:alpha val="99000"/>
                  </a:srgbClr>
                </a:solidFill>
                <a:latin typeface="Pretendard Variable" pitchFamily="34" charset="0"/>
                <a:ea typeface="Pretendard Variable" pitchFamily="34" charset="-122"/>
                <a:cs typeface="Pretendard Variable" pitchFamily="34" charset="-120"/>
              </a:rPr>
              <a:t> </a:t>
            </a:r>
            <a:endParaRPr lang="en-US" sz="1350" dirty="0"/>
          </a:p>
          <a:p>
            <a:pPr algn="l" indent="0" marL="0">
              <a:lnSpc>
                <a:spcPts val="1782"/>
              </a:lnSpc>
              <a:buNone/>
            </a:pPr>
            <a:r>
              <a:rPr lang="en-US" sz="1350" b="1" spc="-27" kern="0" dirty="0">
                <a:solidFill>
                  <a:srgbClr val="E03E1A">
                    <a:alpha val="99000"/>
                  </a:srgbClr>
                </a:solidFill>
                <a:latin typeface="Pretendard Variable" pitchFamily="34" charset="0"/>
                <a:ea typeface="Pretendard Variable" pitchFamily="34" charset="-122"/>
                <a:cs typeface="Pretendard Variable" pitchFamily="34" charset="-120"/>
              </a:rPr>
              <a:t>int i = 0;</a:t>
            </a:r>
            <a:endParaRPr lang="en-US" sz="1350" dirty="0"/>
          </a:p>
          <a:p>
            <a:pPr algn="l" indent="0" marL="0">
              <a:lnSpc>
                <a:spcPts val="1782"/>
              </a:lnSpc>
              <a:buNone/>
            </a:pPr>
            <a:r>
              <a:rPr lang="en-US" sz="1350" b="1" spc="-27" kern="0" dirty="0">
                <a:solidFill>
                  <a:srgbClr val="E03E1A">
                    <a:alpha val="99000"/>
                  </a:srgbClr>
                </a:solidFill>
                <a:latin typeface="Pretendard Variable" pitchFamily="34" charset="0"/>
                <a:ea typeface="Pretendard Variable" pitchFamily="34" charset="-122"/>
                <a:cs typeface="Pretendard Variable" pitchFamily="34" charset="-120"/>
              </a:rPr>
              <a:t>char c = ‘a’; </a:t>
            </a:r>
            <a:pPr algn="l" indent="0" marL="0">
              <a:lnSpc>
                <a:spcPts val="1782"/>
              </a:lnSpc>
              <a:buNone/>
            </a:pPr>
            <a:r>
              <a:rPr lang="en-US" sz="1350" b="1" spc="-27" kern="0" dirty="0">
                <a:solidFill>
                  <a:srgbClr val="FF7710">
                    <a:alpha val="99000"/>
                  </a:srgbClr>
                </a:solidFill>
                <a:latin typeface="Pretendard Variable" pitchFamily="34" charset="0"/>
                <a:ea typeface="Pretendard Variable" pitchFamily="34" charset="-122"/>
                <a:cs typeface="Pretendard Variable" pitchFamily="34" charset="-120"/>
              </a:rPr>
              <a:t>와 같은 것</a:t>
            </a:r>
            <a:endParaRPr lang="en-US" sz="1350" dirty="0"/>
          </a:p>
        </p:txBody>
      </p:sp>
      <p:sp>
        <p:nvSpPr>
          <p:cNvPr id="5" name="Text 3"/>
          <p:cNvSpPr/>
          <p:nvPr/>
        </p:nvSpPr>
        <p:spPr>
          <a:xfrm>
            <a:off x="609600" y="3986213"/>
            <a:ext cx="3171825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782"/>
              </a:lnSpc>
              <a:buNone/>
            </a:pPr>
            <a:r>
              <a:rPr lang="en-US" sz="1350" b="1" spc="-27" kern="0" dirty="0">
                <a:solidFill>
                  <a:srgbClr val="E03E1A">
                    <a:alpha val="99000"/>
                  </a:srgbClr>
                </a:solidFill>
                <a:latin typeface="Pretendard Variable" pitchFamily="34" charset="0"/>
                <a:ea typeface="Pretendard Variable" pitchFamily="34" charset="-122"/>
                <a:cs typeface="Pretendard Variable" pitchFamily="34" charset="-120"/>
              </a:rPr>
              <a:t>js</a:t>
            </a:r>
            <a:pPr algn="l" indent="0" marL="0">
              <a:lnSpc>
                <a:spcPts val="1782"/>
              </a:lnSpc>
              <a:buNone/>
            </a:pPr>
            <a:r>
              <a:rPr lang="en-US" sz="1350" b="1" spc="-27" kern="0" dirty="0">
                <a:solidFill>
                  <a:srgbClr val="FF7710">
                    <a:alpha val="99000"/>
                  </a:srgbClr>
                </a:solidFill>
                <a:latin typeface="Pretendard Variable" pitchFamily="34" charset="0"/>
                <a:ea typeface="Pretendard Variable" pitchFamily="34" charset="-122"/>
                <a:cs typeface="Pretendard Variable" pitchFamily="34" charset="-120"/>
              </a:rPr>
              <a:t>는 변수 선언 시 </a:t>
            </a:r>
            <a:pPr algn="l" indent="0" marL="0">
              <a:lnSpc>
                <a:spcPts val="1782"/>
              </a:lnSpc>
              <a:buNone/>
            </a:pPr>
            <a:r>
              <a:rPr lang="en-US" sz="1350" b="1" spc="-27" kern="0" dirty="0">
                <a:solidFill>
                  <a:srgbClr val="E03E1A">
                    <a:alpha val="99000"/>
                  </a:srgbClr>
                </a:solidFill>
                <a:latin typeface="Pretendard Variable" pitchFamily="34" charset="0"/>
                <a:ea typeface="Pretendard Variable" pitchFamily="34" charset="-122"/>
                <a:cs typeface="Pretendard Variable" pitchFamily="34" charset="-120"/>
              </a:rPr>
              <a:t>let</a:t>
            </a:r>
            <a:pPr algn="l" indent="0" marL="0">
              <a:lnSpc>
                <a:spcPts val="1782"/>
              </a:lnSpc>
              <a:buNone/>
            </a:pPr>
            <a:r>
              <a:rPr lang="en-US" sz="1350" b="1" spc="-27" kern="0" dirty="0">
                <a:solidFill>
                  <a:srgbClr val="FF7710">
                    <a:alpha val="99000"/>
                  </a:srgbClr>
                </a:solidFill>
                <a:latin typeface="Pretendard Variable" pitchFamily="34" charset="0"/>
                <a:ea typeface="Pretendard Variable" pitchFamily="34" charset="-122"/>
                <a:cs typeface="Pretendard Variable" pitchFamily="34" charset="-120"/>
              </a:rPr>
              <a:t>과 </a:t>
            </a:r>
            <a:pPr algn="l" indent="0" marL="0">
              <a:lnSpc>
                <a:spcPts val="1782"/>
              </a:lnSpc>
              <a:buNone/>
            </a:pPr>
            <a:r>
              <a:rPr lang="en-US" sz="1350" b="1" spc="-27" kern="0" dirty="0">
                <a:solidFill>
                  <a:srgbClr val="E03E1A">
                    <a:alpha val="99000"/>
                  </a:srgbClr>
                </a:solidFill>
                <a:latin typeface="Pretendard Variable" pitchFamily="34" charset="0"/>
                <a:ea typeface="Pretendard Variable" pitchFamily="34" charset="-122"/>
                <a:cs typeface="Pretendard Variable" pitchFamily="34" charset="-120"/>
              </a:rPr>
              <a:t>var</a:t>
            </a:r>
            <a:pPr algn="l" indent="0" marL="0">
              <a:lnSpc>
                <a:spcPts val="1782"/>
              </a:lnSpc>
              <a:buNone/>
            </a:pPr>
            <a:r>
              <a:rPr lang="en-US" sz="1350" b="1" spc="-27" kern="0" dirty="0">
                <a:solidFill>
                  <a:srgbClr val="FF7710">
                    <a:alpha val="99000"/>
                  </a:srgbClr>
                </a:solidFill>
                <a:latin typeface="Pretendard Variable" pitchFamily="34" charset="0"/>
                <a:ea typeface="Pretendard Variable" pitchFamily="34" charset="-122"/>
                <a:cs typeface="Pretendard Variable" pitchFamily="34" charset="-120"/>
              </a:rPr>
              <a:t> 키워드</a:t>
            </a:r>
            <a:pPr algn="l" indent="0" marL="0">
              <a:lnSpc>
                <a:spcPts val="1782"/>
              </a:lnSpc>
              <a:buNone/>
            </a:pPr>
            <a:r>
              <a:rPr lang="en-US" sz="1350" b="1" spc="-27" kern="0" dirty="0">
                <a:solidFill>
                  <a:srgbClr val="FF7710">
                    <a:alpha val="99000"/>
                  </a:srgbClr>
                </a:solidFill>
                <a:latin typeface="Pretendard Variable" pitchFamily="34" charset="0"/>
                <a:ea typeface="Pretendard Variable" pitchFamily="34" charset="-122"/>
                <a:cs typeface="Pretendard Variable" pitchFamily="34" charset="-120"/>
              </a:rPr>
              <a:t>를 사용</a:t>
            </a:r>
            <a:endParaRPr lang="en-US" sz="13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292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609600" y="609600"/>
            <a:ext cx="3381375" cy="342900"/>
          </a:xfrm>
          <a:prstGeom prst="rect">
            <a:avLst/>
          </a:prstGeom>
          <a:noFill/>
          <a:ln/>
        </p:spPr>
      </p:sp>
      <p:sp>
        <p:nvSpPr>
          <p:cNvPr id="3" name="Shape 1"/>
          <p:cNvSpPr/>
          <p:nvPr/>
        </p:nvSpPr>
        <p:spPr>
          <a:xfrm>
            <a:off x="5129213" y="2919413"/>
            <a:ext cx="1352550" cy="709613"/>
          </a:xfrm>
          <a:prstGeom prst="rect">
            <a:avLst/>
          </a:prstGeom>
          <a:noFill/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29213" y="1819275"/>
            <a:ext cx="2633663" cy="947737"/>
          </a:xfrm>
          <a:prstGeom prst="rect">
            <a:avLst/>
          </a:prstGeom>
        </p:spPr>
      </p:pic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9213" y="3181350"/>
            <a:ext cx="1352550" cy="447675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5300663" y="1509713"/>
            <a:ext cx="752475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782"/>
              </a:lnSpc>
              <a:buNone/>
            </a:pPr>
            <a:r>
              <a:rPr lang="en-US" sz="1350" b="1" spc="-27" kern="0" dirty="0">
                <a:solidFill>
                  <a:srgbClr val="FFFFFF">
                    <a:alpha val="99000"/>
                  </a:srgbClr>
                </a:solidFill>
                <a:latin typeface="Pretendard Variable" pitchFamily="34" charset="0"/>
                <a:ea typeface="Pretendard Variable" pitchFamily="34" charset="-122"/>
                <a:cs typeface="Pretendard Variable" pitchFamily="34" charset="-120"/>
              </a:rPr>
              <a:t>입력</a:t>
            </a:r>
            <a:endParaRPr lang="en-US" sz="1350" dirty="0"/>
          </a:p>
        </p:txBody>
      </p:sp>
      <p:sp>
        <p:nvSpPr>
          <p:cNvPr id="7" name="Text 3"/>
          <p:cNvSpPr/>
          <p:nvPr/>
        </p:nvSpPr>
        <p:spPr>
          <a:xfrm>
            <a:off x="647700" y="1257300"/>
            <a:ext cx="3867150" cy="2286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782"/>
              </a:lnSpc>
              <a:buNone/>
            </a:pPr>
            <a:r>
              <a:rPr lang="en-US" sz="1350" b="1" spc="-27" kern="0" dirty="0">
                <a:solidFill>
                  <a:srgbClr val="FF7710">
                    <a:alpha val="99000"/>
                  </a:srgbClr>
                </a:solidFill>
                <a:latin typeface="Pretendard Variable" pitchFamily="34" charset="0"/>
                <a:ea typeface="Pretendard Variable" pitchFamily="34" charset="-122"/>
                <a:cs typeface="Pretendard Variable" pitchFamily="34" charset="-120"/>
              </a:rPr>
              <a:t>재선언이 불가능한 변수</a:t>
            </a:r>
            <a:endParaRPr lang="en-US" sz="1350" dirty="0"/>
          </a:p>
          <a:p>
            <a:pPr algn="l" indent="0" marL="0">
              <a:lnSpc>
                <a:spcPts val="1782"/>
              </a:lnSpc>
              <a:buNone/>
            </a:pPr>
            <a:r>
              <a:rPr lang="en-US" sz="1350" b="1" spc="-27" kern="0" dirty="0">
                <a:solidFill>
                  <a:srgbClr val="FF7710">
                    <a:alpha val="99000"/>
                  </a:srgbClr>
                </a:solidFill>
                <a:latin typeface="Pretendard Variable" pitchFamily="34" charset="0"/>
                <a:ea typeface="Pretendard Variable" pitchFamily="34" charset="-122"/>
                <a:cs typeface="Pretendard Variable" pitchFamily="34" charset="-120"/>
              </a:rPr>
              <a:t>변수 이름을 실수로 중복해서 만드는 실수를 방지해줌</a:t>
            </a:r>
            <a:endParaRPr lang="en-US" sz="1350" dirty="0"/>
          </a:p>
          <a:p>
            <a:pPr algn="l" indent="0" marL="0">
              <a:lnSpc>
                <a:spcPts val="1782"/>
              </a:lnSpc>
              <a:buNone/>
            </a:pPr>
            <a:r>
              <a:rPr lang="en-US" sz="1350" b="1" spc="-27" kern="0" dirty="0">
                <a:solidFill>
                  <a:srgbClr val="FF7710">
                    <a:alpha val="99000"/>
                  </a:srgbClr>
                </a:solidFill>
                <a:latin typeface="Pretendard Variable" pitchFamily="34" charset="0"/>
                <a:ea typeface="Pretendard Variable" pitchFamily="34" charset="-122"/>
                <a:cs typeface="Pretendard Variable" pitchFamily="34" charset="-120"/>
              </a:rPr>
              <a:t>let k; =&gt;선언</a:t>
            </a:r>
            <a:endParaRPr lang="en-US" sz="1350" dirty="0"/>
          </a:p>
          <a:p>
            <a:pPr algn="l" indent="0" marL="0">
              <a:lnSpc>
                <a:spcPts val="1782"/>
              </a:lnSpc>
              <a:buNone/>
            </a:pPr>
            <a:r>
              <a:rPr lang="en-US" sz="1350" b="1" spc="-27" kern="0" dirty="0">
                <a:solidFill>
                  <a:srgbClr val="FF7710">
                    <a:alpha val="99000"/>
                  </a:srgbClr>
                </a:solidFill>
                <a:latin typeface="Pretendard Variable" pitchFamily="34" charset="0"/>
                <a:ea typeface="Pretendard Variable" pitchFamily="34" charset="-122"/>
                <a:cs typeface="Pretendard Variable" pitchFamily="34" charset="-120"/>
              </a:rPr>
              <a:t>k = “hello”; =&gt; 할당</a:t>
            </a:r>
            <a:endParaRPr lang="en-US" sz="1350" dirty="0"/>
          </a:p>
          <a:p>
            <a:pPr algn="l" indent="0" marL="0">
              <a:lnSpc>
                <a:spcPts val="1782"/>
              </a:lnSpc>
              <a:buNone/>
            </a:pPr>
            <a:r>
              <a:rPr lang="en-US" sz="1350" b="1" spc="-27" kern="0" dirty="0">
                <a:solidFill>
                  <a:srgbClr val="FF7710">
                    <a:alpha val="99000"/>
                  </a:srgbClr>
                </a:solidFill>
                <a:latin typeface="Pretendard Variable" pitchFamily="34" charset="0"/>
                <a:ea typeface="Pretendard Variable" pitchFamily="34" charset="-122"/>
                <a:cs typeface="Pretendard Variable" pitchFamily="34" charset="-120"/>
              </a:rPr>
              <a:t>let k = “hello”; =&gt;선언과 동시에 할당도 가능</a:t>
            </a:r>
            <a:endParaRPr lang="en-US" sz="1350" dirty="0"/>
          </a:p>
          <a:p>
            <a:pPr algn="l" indent="0" marL="0">
              <a:lnSpc>
                <a:spcPts val="1782"/>
              </a:lnSpc>
              <a:buNone/>
            </a:pPr>
            <a:r>
              <a:rPr lang="en-US" sz="1350" b="1" spc="-27" kern="0" dirty="0">
                <a:solidFill>
                  <a:srgbClr val="FF7710">
                    <a:alpha val="99000"/>
                  </a:srgbClr>
                </a:solidFill>
                <a:latin typeface="Pretendard Variable" pitchFamily="34" charset="0"/>
                <a:ea typeface="Pretendard Variable" pitchFamily="34" charset="-122"/>
                <a:cs typeface="Pretendard Variable" pitchFamily="34" charset="-120"/>
              </a:rPr>
              <a:t>console.log(k);</a:t>
            </a:r>
            <a:endParaRPr lang="en-US" sz="1350" dirty="0"/>
          </a:p>
          <a:p>
            <a:pPr algn="l" indent="0" marL="0">
              <a:lnSpc>
                <a:spcPts val="1782"/>
              </a:lnSpc>
              <a:buNone/>
            </a:pPr>
            <a:r>
              <a:rPr lang="en-US" sz="1350" b="1" spc="-27" kern="0" dirty="0">
                <a:solidFill>
                  <a:srgbClr val="FF7710">
                    <a:alpha val="99000"/>
                  </a:srgbClr>
                </a:solidFill>
                <a:latin typeface="Pretendard Variable" pitchFamily="34" charset="0"/>
                <a:ea typeface="Pretendard Variable" pitchFamily="34" charset="-122"/>
                <a:cs typeface="Pretendard Variable" pitchFamily="34" charset="-120"/>
              </a:rPr>
              <a:t>콘솔에 출력되게 해주는 함수</a:t>
            </a:r>
            <a:endParaRPr lang="en-US" sz="1350" dirty="0"/>
          </a:p>
        </p:txBody>
      </p:sp>
      <p:sp>
        <p:nvSpPr>
          <p:cNvPr id="8" name="Text 4"/>
          <p:cNvSpPr/>
          <p:nvPr/>
        </p:nvSpPr>
        <p:spPr>
          <a:xfrm>
            <a:off x="671513" y="3848100"/>
            <a:ext cx="2195513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782"/>
              </a:lnSpc>
              <a:buNone/>
            </a:pPr>
            <a:r>
              <a:rPr lang="en-US" sz="1350" b="1" spc="-27" kern="0" dirty="0">
                <a:solidFill>
                  <a:srgbClr val="FF7710">
                    <a:alpha val="99000"/>
                  </a:srgbClr>
                </a:solidFill>
                <a:latin typeface="Pretendard Variable" pitchFamily="34" charset="0"/>
                <a:ea typeface="Pretendard Variable" pitchFamily="34" charset="-122"/>
                <a:cs typeface="Pretendard Variable" pitchFamily="34" charset="-120"/>
              </a:rPr>
              <a:t>let의 존재 범위는 {중괄호}</a:t>
            </a:r>
            <a:endParaRPr lang="en-US" sz="1350" dirty="0"/>
          </a:p>
          <a:p>
            <a:pPr algn="l" indent="0" marL="0">
              <a:lnSpc>
                <a:spcPts val="1782"/>
              </a:lnSpc>
              <a:buNone/>
            </a:pPr>
            <a:r>
              <a:rPr lang="en-US" sz="1350" b="1" spc="-27" kern="0" dirty="0">
                <a:solidFill>
                  <a:srgbClr val="FF7710">
                    <a:alpha val="99000"/>
                  </a:srgbClr>
                </a:solidFill>
                <a:latin typeface="Pretendard Variable" pitchFamily="34" charset="0"/>
                <a:ea typeface="Pretendard Variable" pitchFamily="34" charset="-122"/>
                <a:cs typeface="Pretendard Variable" pitchFamily="34" charset="-120"/>
              </a:rPr>
              <a:t>ex)for,if,function</a:t>
            </a:r>
            <a:endParaRPr lang="en-US" sz="1350" dirty="0"/>
          </a:p>
        </p:txBody>
      </p:sp>
      <p:sp>
        <p:nvSpPr>
          <p:cNvPr id="9" name="Text 5"/>
          <p:cNvSpPr/>
          <p:nvPr/>
        </p:nvSpPr>
        <p:spPr>
          <a:xfrm>
            <a:off x="5300663" y="2919413"/>
            <a:ext cx="752475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782"/>
              </a:lnSpc>
              <a:buNone/>
            </a:pPr>
            <a:r>
              <a:rPr lang="en-US" sz="1350" b="1" spc="-27" kern="0" dirty="0">
                <a:solidFill>
                  <a:srgbClr val="FFFFFF">
                    <a:alpha val="99000"/>
                  </a:srgbClr>
                </a:solidFill>
                <a:latin typeface="Pretendard Variable" pitchFamily="34" charset="0"/>
                <a:ea typeface="Pretendard Variable" pitchFamily="34" charset="-122"/>
                <a:cs typeface="Pretendard Variable" pitchFamily="34" charset="-120"/>
              </a:rPr>
              <a:t>출력</a:t>
            </a:r>
            <a:endParaRPr lang="en-US" sz="1350" dirty="0"/>
          </a:p>
        </p:txBody>
      </p:sp>
      <p:sp>
        <p:nvSpPr>
          <p:cNvPr id="10" name="Text 6"/>
          <p:cNvSpPr/>
          <p:nvPr/>
        </p:nvSpPr>
        <p:spPr>
          <a:xfrm>
            <a:off x="609600" y="609600"/>
            <a:ext cx="3838575" cy="3429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250" b="1" spc="-50" kern="0" dirty="0">
                <a:solidFill>
                  <a:srgbClr val="FF7710">
                    <a:alpha val="99000"/>
                  </a:srgbClr>
                </a:solidFill>
                <a:latin typeface="Pretendard Variable" pitchFamily="34" charset="0"/>
                <a:ea typeface="Pretendard Variable" pitchFamily="34" charset="-122"/>
                <a:cs typeface="Pretendard Variable" pitchFamily="34" charset="-120"/>
              </a:rPr>
              <a:t>let</a:t>
            </a:r>
            <a:endParaRPr lang="en-US" sz="22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292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609600" y="609600"/>
            <a:ext cx="3381375" cy="342900"/>
          </a:xfrm>
          <a:prstGeom prst="rect">
            <a:avLst/>
          </a:prstGeom>
          <a:noFill/>
          <a:ln/>
        </p:spPr>
      </p:sp>
      <p:sp>
        <p:nvSpPr>
          <p:cNvPr id="3" name="Shape 1"/>
          <p:cNvSpPr/>
          <p:nvPr/>
        </p:nvSpPr>
        <p:spPr>
          <a:xfrm>
            <a:off x="581025" y="2409825"/>
            <a:ext cx="2062163" cy="1847850"/>
          </a:xfrm>
          <a:prstGeom prst="rect">
            <a:avLst/>
          </a:prstGeom>
          <a:noFill/>
          <a:ln/>
        </p:spPr>
      </p:sp>
      <p:sp>
        <p:nvSpPr>
          <p:cNvPr id="4" name="Shape 2"/>
          <p:cNvSpPr/>
          <p:nvPr/>
        </p:nvSpPr>
        <p:spPr>
          <a:xfrm>
            <a:off x="3305175" y="2409825"/>
            <a:ext cx="2533650" cy="1847850"/>
          </a:xfrm>
          <a:prstGeom prst="rect">
            <a:avLst/>
          </a:prstGeom>
          <a:noFill/>
          <a:ln/>
        </p:spPr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05175" y="2409825"/>
            <a:ext cx="2533650" cy="1509713"/>
          </a:xfrm>
          <a:prstGeom prst="rect">
            <a:avLst/>
          </a:prstGeom>
        </p:spPr>
      </p:pic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25" y="2409825"/>
            <a:ext cx="2062163" cy="1509713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581025" y="1223963"/>
            <a:ext cx="7491412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782"/>
              </a:lnSpc>
              <a:buNone/>
            </a:pPr>
            <a:r>
              <a:rPr lang="en-US" sz="1350" b="1" spc="-27" kern="0" dirty="0">
                <a:solidFill>
                  <a:srgbClr val="FF7710">
                    <a:alpha val="99000"/>
                  </a:srgbClr>
                </a:solidFill>
                <a:latin typeface="Pretendard Variable" pitchFamily="34" charset="0"/>
                <a:ea typeface="Pretendard Variable" pitchFamily="34" charset="-122"/>
                <a:cs typeface="Pretendard Variable" pitchFamily="34" charset="-120"/>
              </a:rPr>
              <a:t>한 번 선언된 변수명에 데이터를 재할당, 동일한 변수명으로 재선언 가능</a:t>
            </a:r>
            <a:endParaRPr lang="en-US" sz="1350" dirty="0"/>
          </a:p>
          <a:p>
            <a:pPr algn="l" indent="0" marL="0">
              <a:lnSpc>
                <a:spcPts val="1782"/>
              </a:lnSpc>
              <a:buNone/>
            </a:pPr>
            <a:r>
              <a:rPr lang="en-US" sz="1350" b="1" spc="-27" kern="0" dirty="0">
                <a:solidFill>
                  <a:srgbClr val="FF7710">
                    <a:alpha val="99000"/>
                  </a:srgbClr>
                </a:solidFill>
                <a:latin typeface="Pretendard Variable" pitchFamily="34" charset="0"/>
                <a:ea typeface="Pretendard Variable" pitchFamily="34" charset="-122"/>
                <a:cs typeface="Pretendard Variable" pitchFamily="34" charset="-120"/>
              </a:rPr>
              <a:t>중복 선언이 허용되기 때문에 의도하지 않은 변수값으로 변경 될 수 있다.</a:t>
            </a:r>
            <a:endParaRPr lang="en-US" sz="1350" dirty="0"/>
          </a:p>
          <a:p>
            <a:pPr algn="l" indent="0" marL="0">
              <a:lnSpc>
                <a:spcPts val="1782"/>
              </a:lnSpc>
              <a:buNone/>
            </a:pPr>
            <a:r>
              <a:rPr lang="en-US" sz="1350" b="1" spc="-27" kern="0" dirty="0">
                <a:solidFill>
                  <a:srgbClr val="FF7710">
                    <a:alpha val="99000"/>
                  </a:srgbClr>
                </a:solidFill>
                <a:latin typeface="Pretendard Variable" pitchFamily="34" charset="0"/>
                <a:ea typeface="Pretendard Variable" pitchFamily="34" charset="-122"/>
                <a:cs typeface="Pretendard Variable" pitchFamily="34" charset="-120"/>
              </a:rPr>
              <a:t>var 변수는 존재 범위가 function이기 때문에 function내에서 만들면 function내에서만 쓸 수 있다.</a:t>
            </a:r>
            <a:endParaRPr lang="en-US" sz="1350" dirty="0"/>
          </a:p>
        </p:txBody>
      </p:sp>
      <p:sp>
        <p:nvSpPr>
          <p:cNvPr id="8" name="Text 4"/>
          <p:cNvSpPr/>
          <p:nvPr/>
        </p:nvSpPr>
        <p:spPr>
          <a:xfrm>
            <a:off x="3429000" y="4029075"/>
            <a:ext cx="752475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782"/>
              </a:lnSpc>
              <a:buNone/>
            </a:pPr>
            <a:r>
              <a:rPr lang="en-US" sz="1350" b="1" spc="-27" kern="0" dirty="0">
                <a:solidFill>
                  <a:srgbClr val="FF7710">
                    <a:alpha val="99000"/>
                  </a:srgbClr>
                </a:solidFill>
                <a:latin typeface="Pretendard Variable" pitchFamily="34" charset="0"/>
                <a:ea typeface="Pretendard Variable" pitchFamily="34" charset="-122"/>
                <a:cs typeface="Pretendard Variable" pitchFamily="34" charset="-120"/>
              </a:rPr>
              <a:t>에러</a:t>
            </a:r>
            <a:endParaRPr lang="en-US" sz="1350" dirty="0"/>
          </a:p>
        </p:txBody>
      </p:sp>
      <p:sp>
        <p:nvSpPr>
          <p:cNvPr id="9" name="Text 5"/>
          <p:cNvSpPr/>
          <p:nvPr/>
        </p:nvSpPr>
        <p:spPr>
          <a:xfrm>
            <a:off x="609600" y="4029075"/>
            <a:ext cx="2147887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782"/>
              </a:lnSpc>
              <a:buNone/>
            </a:pPr>
            <a:r>
              <a:rPr lang="en-US" sz="1350" b="1" spc="-27" kern="0" dirty="0">
                <a:solidFill>
                  <a:srgbClr val="FF7710">
                    <a:alpha val="99000"/>
                  </a:srgbClr>
                </a:solidFill>
                <a:latin typeface="Pretendard Variable" pitchFamily="34" charset="0"/>
                <a:ea typeface="Pretendard Variable" pitchFamily="34" charset="-122"/>
                <a:cs typeface="Pretendard Variable" pitchFamily="34" charset="-120"/>
              </a:rPr>
              <a:t>가능</a:t>
            </a:r>
            <a:endParaRPr lang="en-US" sz="1350" dirty="0"/>
          </a:p>
        </p:txBody>
      </p:sp>
      <p:sp>
        <p:nvSpPr>
          <p:cNvPr id="10" name="Text 6"/>
          <p:cNvSpPr/>
          <p:nvPr/>
        </p:nvSpPr>
        <p:spPr>
          <a:xfrm>
            <a:off x="609600" y="609600"/>
            <a:ext cx="3838575" cy="3429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250" b="1" spc="-50" kern="0" dirty="0">
                <a:solidFill>
                  <a:srgbClr val="FF7710">
                    <a:alpha val="99000"/>
                  </a:srgbClr>
                </a:solidFill>
                <a:latin typeface="Pretendard Variable" pitchFamily="34" charset="0"/>
                <a:ea typeface="Pretendard Variable" pitchFamily="34" charset="-122"/>
                <a:cs typeface="Pretendard Variable" pitchFamily="34" charset="-120"/>
              </a:rPr>
              <a:t>var</a:t>
            </a:r>
            <a:endParaRPr lang="en-US" sz="22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292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" y="2195513"/>
            <a:ext cx="4048125" cy="154305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09600" y="609600"/>
            <a:ext cx="6172200" cy="5476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4320"/>
              </a:lnSpc>
              <a:buNone/>
            </a:pPr>
            <a:r>
              <a:rPr lang="en-US" sz="3600" b="1" spc="-72" kern="0" dirty="0">
                <a:solidFill>
                  <a:srgbClr val="FF7710">
                    <a:alpha val="99000"/>
                  </a:srgbClr>
                </a:solidFill>
                <a:latin typeface="Pretendard Variable" pitchFamily="34" charset="0"/>
                <a:ea typeface="Pretendard Variable" pitchFamily="34" charset="-122"/>
                <a:cs typeface="Pretendard Variable" pitchFamily="34" charset="-120"/>
              </a:rPr>
              <a:t>상수란?</a:t>
            </a:r>
            <a:endParaRPr lang="en-US" sz="3600" dirty="0"/>
          </a:p>
        </p:txBody>
      </p:sp>
      <p:sp>
        <p:nvSpPr>
          <p:cNvPr id="4" name="Text 1"/>
          <p:cNvSpPr/>
          <p:nvPr/>
        </p:nvSpPr>
        <p:spPr>
          <a:xfrm>
            <a:off x="609600" y="1471613"/>
            <a:ext cx="7172325" cy="4762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890"/>
              </a:lnSpc>
              <a:buNone/>
            </a:pPr>
            <a:r>
              <a:rPr lang="en-US" sz="1350" spc="-13" kern="0" dirty="0">
                <a:solidFill>
                  <a:srgbClr val="FF7710">
                    <a:alpha val="99000"/>
                  </a:srgbClr>
                </a:solidFill>
                <a:latin typeface="Pretendard Variable" pitchFamily="34" charset="0"/>
                <a:ea typeface="Pretendard Variable" pitchFamily="34" charset="-122"/>
                <a:cs typeface="Pretendard Variable" pitchFamily="34" charset="-120"/>
              </a:rPr>
              <a:t>변할 수 없는 값</a:t>
            </a:r>
            <a:endParaRPr lang="en-US" sz="1350" dirty="0"/>
          </a:p>
          <a:p>
            <a:pPr algn="l" indent="0" marL="0">
              <a:lnSpc>
                <a:spcPts val="1890"/>
              </a:lnSpc>
              <a:buNone/>
            </a:pPr>
            <a:r>
              <a:rPr lang="en-US" sz="1350" spc="-13" kern="0" dirty="0">
                <a:solidFill>
                  <a:srgbClr val="FF7710">
                    <a:alpha val="99000"/>
                  </a:srgbClr>
                </a:solidFill>
                <a:latin typeface="Pretendard Variable" pitchFamily="34" charset="0"/>
                <a:ea typeface="Pretendard Variable" pitchFamily="34" charset="-122"/>
                <a:cs typeface="Pretendard Variable" pitchFamily="34" charset="-120"/>
              </a:rPr>
              <a:t>상수의 값은 재할당할 수 없으며 다시 선언할 수도 없습니다.</a:t>
            </a:r>
            <a:endParaRPr lang="en-US" sz="1350" dirty="0"/>
          </a:p>
        </p:txBody>
      </p:sp>
      <p:sp>
        <p:nvSpPr>
          <p:cNvPr id="5" name="Text 2"/>
          <p:cNvSpPr/>
          <p:nvPr/>
        </p:nvSpPr>
        <p:spPr>
          <a:xfrm>
            <a:off x="609600" y="3986213"/>
            <a:ext cx="2986088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782"/>
              </a:lnSpc>
              <a:buNone/>
            </a:pPr>
            <a:r>
              <a:rPr lang="en-US" sz="1350" b="1" spc="-27" kern="0" dirty="0">
                <a:solidFill>
                  <a:srgbClr val="E03E1A">
                    <a:alpha val="99000"/>
                  </a:srgbClr>
                </a:solidFill>
                <a:latin typeface="Pretendard Variable" pitchFamily="34" charset="0"/>
                <a:ea typeface="Pretendard Variable" pitchFamily="34" charset="-122"/>
                <a:cs typeface="Pretendard Variable" pitchFamily="34" charset="-120"/>
              </a:rPr>
              <a:t>js</a:t>
            </a:r>
            <a:pPr algn="l" indent="0" marL="0">
              <a:lnSpc>
                <a:spcPts val="1782"/>
              </a:lnSpc>
              <a:buNone/>
            </a:pPr>
            <a:r>
              <a:rPr lang="en-US" sz="1350" b="1" spc="-27" kern="0" dirty="0">
                <a:solidFill>
                  <a:srgbClr val="FF7710">
                    <a:alpha val="99000"/>
                  </a:srgbClr>
                </a:solidFill>
                <a:latin typeface="Pretendard Variable" pitchFamily="34" charset="0"/>
                <a:ea typeface="Pretendard Variable" pitchFamily="34" charset="-122"/>
                <a:cs typeface="Pretendard Variable" pitchFamily="34" charset="-120"/>
              </a:rPr>
              <a:t>는 상수 선언 시 </a:t>
            </a:r>
            <a:pPr algn="l" indent="0" marL="0">
              <a:lnSpc>
                <a:spcPts val="1782"/>
              </a:lnSpc>
              <a:buNone/>
            </a:pPr>
            <a:r>
              <a:rPr lang="en-US" sz="1350" b="1" spc="-27" kern="0" dirty="0">
                <a:solidFill>
                  <a:srgbClr val="E03E1A">
                    <a:alpha val="99000"/>
                  </a:srgbClr>
                </a:solidFill>
                <a:latin typeface="Pretendard Variable" pitchFamily="34" charset="0"/>
                <a:ea typeface="Pretendard Variable" pitchFamily="34" charset="-122"/>
                <a:cs typeface="Pretendard Variable" pitchFamily="34" charset="-120"/>
              </a:rPr>
              <a:t>const</a:t>
            </a:r>
            <a:pPr algn="l" indent="0" marL="0">
              <a:lnSpc>
                <a:spcPts val="1782"/>
              </a:lnSpc>
              <a:buNone/>
            </a:pPr>
            <a:r>
              <a:rPr lang="en-US" sz="1350" b="1" spc="-27" kern="0" dirty="0">
                <a:solidFill>
                  <a:srgbClr val="FF7710">
                    <a:alpha val="99000"/>
                  </a:srgbClr>
                </a:solidFill>
                <a:latin typeface="Pretendard Variable" pitchFamily="34" charset="0"/>
                <a:ea typeface="Pretendard Variable" pitchFamily="34" charset="-122"/>
                <a:cs typeface="Pretendard Variable" pitchFamily="34" charset="-120"/>
              </a:rPr>
              <a:t> 키워드</a:t>
            </a:r>
            <a:pPr algn="l" indent="0" marL="0">
              <a:lnSpc>
                <a:spcPts val="1782"/>
              </a:lnSpc>
              <a:buNone/>
            </a:pPr>
            <a:r>
              <a:rPr lang="en-US" sz="1350" b="1" spc="-27" kern="0" dirty="0">
                <a:solidFill>
                  <a:srgbClr val="FF7710">
                    <a:alpha val="99000"/>
                  </a:srgbClr>
                </a:solidFill>
                <a:latin typeface="Pretendard Variable" pitchFamily="34" charset="0"/>
                <a:ea typeface="Pretendard Variable" pitchFamily="34" charset="-122"/>
                <a:cs typeface="Pretendard Variable" pitchFamily="34" charset="-120"/>
              </a:rPr>
              <a:t>를 사용</a:t>
            </a:r>
            <a:endParaRPr lang="en-US" sz="13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292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1714500" y="2300288"/>
            <a:ext cx="5715000" cy="547688"/>
          </a:xfrm>
          <a:prstGeom prst="rect">
            <a:avLst/>
          </a:prstGeom>
          <a:noFill/>
          <a:ln/>
        </p:spPr>
      </p:sp>
      <p:sp>
        <p:nvSpPr>
          <p:cNvPr id="3" name="Text 1"/>
          <p:cNvSpPr/>
          <p:nvPr/>
        </p:nvSpPr>
        <p:spPr>
          <a:xfrm>
            <a:off x="1714500" y="2300288"/>
            <a:ext cx="6172200" cy="5476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marL="342900" indent="-342900">
              <a:lnSpc>
                <a:spcPts val="4320"/>
              </a:lnSpc>
              <a:buSzPct val="100000"/>
              <a:buFont typeface="+mj-lt"/>
              <a:buAutoNum type="arabicPeriod" startAt="1"/>
            </a:pPr>
            <a:r>
              <a:rPr lang="en-US" sz="3600" b="1" spc="-72" kern="0" dirty="0">
                <a:solidFill>
                  <a:srgbClr val="FF7710">
                    <a:alpha val="99000"/>
                  </a:srgbClr>
                </a:solidFill>
                <a:latin typeface="Pretendard Variable" pitchFamily="34" charset="0"/>
                <a:ea typeface="Pretendard Variable" pitchFamily="34" charset="-122"/>
                <a:cs typeface="Pretendard Variable" pitchFamily="34" charset="-120"/>
              </a:rPr>
              <a:t>자료형</a:t>
            </a:r>
            <a:endParaRPr lang="en-US" sz="3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292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6738" y="3524250"/>
            <a:ext cx="1885950" cy="728663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488" y="3348038"/>
            <a:ext cx="2938463" cy="542925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7488" y="4014788"/>
            <a:ext cx="4100513" cy="476250"/>
          </a:xfrm>
          <a:prstGeom prst="rect">
            <a:avLst/>
          </a:prstGeom>
        </p:spPr>
      </p:pic>
      <p:sp>
        <p:nvSpPr>
          <p:cNvPr id="5" name="Text 0"/>
          <p:cNvSpPr/>
          <p:nvPr/>
        </p:nvSpPr>
        <p:spPr>
          <a:xfrm>
            <a:off x="609600" y="609600"/>
            <a:ext cx="6172200" cy="5476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4320"/>
              </a:lnSpc>
              <a:buNone/>
            </a:pPr>
            <a:r>
              <a:rPr lang="en-US" sz="3600" b="1" spc="-72" kern="0" dirty="0">
                <a:solidFill>
                  <a:srgbClr val="FF7710">
                    <a:alpha val="99000"/>
                  </a:srgbClr>
                </a:solidFill>
                <a:latin typeface="Pretendard Variable" pitchFamily="34" charset="0"/>
                <a:ea typeface="Pretendard Variable" pitchFamily="34" charset="-122"/>
                <a:cs typeface="Pretendard Variable" pitchFamily="34" charset="-120"/>
              </a:rPr>
              <a:t>Number</a:t>
            </a:r>
            <a:endParaRPr lang="en-US" sz="3600" dirty="0"/>
          </a:p>
        </p:txBody>
      </p:sp>
      <p:sp>
        <p:nvSpPr>
          <p:cNvPr id="6" name="Text 1"/>
          <p:cNvSpPr/>
          <p:nvPr/>
        </p:nvSpPr>
        <p:spPr>
          <a:xfrm>
            <a:off x="566738" y="1290638"/>
            <a:ext cx="6467475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782"/>
              </a:lnSpc>
              <a:buNone/>
            </a:pPr>
            <a:r>
              <a:rPr lang="en-US" sz="1350" b="1" spc="-27" kern="0" dirty="0">
                <a:solidFill>
                  <a:srgbClr val="FF7710">
                    <a:alpha val="99000"/>
                  </a:srgbClr>
                </a:solidFill>
                <a:latin typeface="Pretendard Variable" pitchFamily="34" charset="0"/>
                <a:ea typeface="Pretendard Variable" pitchFamily="34" charset="-122"/>
                <a:cs typeface="Pretendard Variable" pitchFamily="34" charset="-120"/>
              </a:rPr>
              <a:t>자바스크립트에서 숫자를 표현하는 두가지 내장 타입 중 한가지이다.</a:t>
            </a:r>
            <a:endParaRPr lang="en-US" sz="1350" dirty="0"/>
          </a:p>
          <a:p>
            <a:pPr algn="l" indent="0" marL="0">
              <a:lnSpc>
                <a:spcPts val="1782"/>
              </a:lnSpc>
              <a:buNone/>
            </a:pPr>
            <a:r>
              <a:rPr lang="en-US" sz="1350" b="1" spc="-27" kern="0" dirty="0">
                <a:solidFill>
                  <a:srgbClr val="FF7710">
                    <a:alpha val="99000"/>
                  </a:srgbClr>
                </a:solidFill>
                <a:latin typeface="Pretendard Variable" pitchFamily="34" charset="0"/>
                <a:ea typeface="Pretendard Variable" pitchFamily="34" charset="-122"/>
                <a:cs typeface="Pretendard Variable" pitchFamily="34" charset="-120"/>
              </a:rPr>
              <a:t>정수 및 부동소수점 숫자(floating point number)를 나타낸다</a:t>
            </a:r>
            <a:endParaRPr lang="en-US" sz="1350" dirty="0"/>
          </a:p>
          <a:p>
            <a:pPr algn="l" indent="0" marL="0">
              <a:lnSpc>
                <a:spcPts val="1782"/>
              </a:lnSpc>
              <a:buNone/>
            </a:pPr>
            <a:r>
              <a:rPr lang="en-US" sz="1350" b="1" spc="-27" kern="0" dirty="0">
                <a:solidFill>
                  <a:srgbClr val="FF7710">
                    <a:alpha val="99000"/>
                  </a:srgbClr>
                </a:solidFill>
                <a:latin typeface="Pretendard Variable" pitchFamily="34" charset="0"/>
                <a:ea typeface="Pretendard Variable" pitchFamily="34" charset="-122"/>
                <a:cs typeface="Pretendard Variable" pitchFamily="34" charset="-120"/>
              </a:rPr>
              <a:t>숫자형과 관련된 연산은 다양한데, 곱셈,  나눗셈, 덧셈, 뺄셈등이 대표적이다.</a:t>
            </a:r>
            <a:endParaRPr lang="en-US" sz="1350" dirty="0"/>
          </a:p>
          <a:p>
            <a:pPr algn="l" indent="0" marL="0">
              <a:lnSpc>
                <a:spcPts val="1782"/>
              </a:lnSpc>
              <a:buNone/>
            </a:pPr>
            <a:r>
              <a:rPr lang="en-US" sz="1350" b="1" spc="-27" kern="0" dirty="0">
                <a:solidFill>
                  <a:srgbClr val="FF7710">
                    <a:alpha val="99000"/>
                  </a:srgbClr>
                </a:solidFill>
                <a:latin typeface="Pretendard Variable" pitchFamily="34" charset="0"/>
                <a:ea typeface="Pretendard Variable" pitchFamily="34" charset="-122"/>
                <a:cs typeface="Pretendard Variable" pitchFamily="34" charset="-120"/>
              </a:rPr>
              <a:t>숫자형인 일반적인 숫자 외에 Infinity, NaN같은 ‘특수 숫자 값’이 포함됩니다.</a:t>
            </a:r>
            <a:endParaRPr lang="en-US" sz="1350" dirty="0"/>
          </a:p>
          <a:p>
            <a:pPr algn="l" indent="0" marL="0">
              <a:lnSpc>
                <a:spcPts val="1782"/>
              </a:lnSpc>
              <a:buNone/>
            </a:pPr>
            <a:r>
              <a:rPr lang="en-US" sz="1350" b="1" spc="-27" kern="0" dirty="0">
                <a:solidFill>
                  <a:srgbClr val="FF7710">
                    <a:alpha val="99000"/>
                  </a:srgbClr>
                </a:solidFill>
                <a:latin typeface="Pretendard Variable" pitchFamily="34" charset="0"/>
                <a:ea typeface="Pretendard Variable" pitchFamily="34" charset="-122"/>
                <a:cs typeface="Pretendard Variable" pitchFamily="34" charset="-120"/>
              </a:rPr>
              <a:t>Infinity는 어떤 숫자보다 더 큰 특수 값, 무한대를 나타낸다.</a:t>
            </a:r>
            <a:endParaRPr lang="en-US" sz="1350" dirty="0"/>
          </a:p>
          <a:p>
            <a:pPr algn="l" indent="0" marL="0">
              <a:lnSpc>
                <a:spcPts val="1782"/>
              </a:lnSpc>
              <a:buNone/>
            </a:pPr>
            <a:r>
              <a:rPr lang="en-US" sz="1350" b="1" spc="-27" kern="0" dirty="0">
                <a:solidFill>
                  <a:srgbClr val="FF7710">
                    <a:alpha val="99000"/>
                  </a:srgbClr>
                </a:solidFill>
                <a:latin typeface="Pretendard Variable" pitchFamily="34" charset="0"/>
                <a:ea typeface="Pretendard Variable" pitchFamily="34" charset="-122"/>
                <a:cs typeface="Pretendard Variable" pitchFamily="34" charset="-120"/>
              </a:rPr>
              <a:t>NaN은 계산 중에 에러가 발생했다는 것을 나타내주는 값이다.</a:t>
            </a:r>
            <a:endParaRPr lang="en-US" sz="13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35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2025-05-13T09:00:52Z</dcterms:created>
  <dcterms:modified xsi:type="dcterms:W3CDTF">2025-05-13T09:00:52Z</dcterms:modified>
</cp:coreProperties>
</file>