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3"/>
  </p:notesMasterIdLst>
  <p:handoutMasterIdLst>
    <p:handoutMasterId r:id="rId64"/>
  </p:handoutMasterIdLst>
  <p:sldIdLst>
    <p:sldId id="256" r:id="rId2"/>
    <p:sldId id="466" r:id="rId3"/>
    <p:sldId id="478" r:id="rId4"/>
    <p:sldId id="468" r:id="rId5"/>
    <p:sldId id="467" r:id="rId6"/>
    <p:sldId id="475" r:id="rId7"/>
    <p:sldId id="476" r:id="rId8"/>
    <p:sldId id="477" r:id="rId9"/>
    <p:sldId id="479" r:id="rId10"/>
    <p:sldId id="480" r:id="rId11"/>
    <p:sldId id="481" r:id="rId12"/>
    <p:sldId id="484" r:id="rId13"/>
    <p:sldId id="485" r:id="rId14"/>
    <p:sldId id="486" r:id="rId15"/>
    <p:sldId id="487" r:id="rId16"/>
    <p:sldId id="488" r:id="rId17"/>
    <p:sldId id="489" r:id="rId18"/>
    <p:sldId id="490" r:id="rId19"/>
    <p:sldId id="491" r:id="rId20"/>
    <p:sldId id="500" r:id="rId21"/>
    <p:sldId id="544" r:id="rId22"/>
    <p:sldId id="543" r:id="rId23"/>
    <p:sldId id="546" r:id="rId24"/>
    <p:sldId id="545" r:id="rId25"/>
    <p:sldId id="547" r:id="rId26"/>
    <p:sldId id="548" r:id="rId27"/>
    <p:sldId id="506" r:id="rId28"/>
    <p:sldId id="503" r:id="rId29"/>
    <p:sldId id="499" r:id="rId30"/>
    <p:sldId id="505" r:id="rId31"/>
    <p:sldId id="512" r:id="rId32"/>
    <p:sldId id="513" r:id="rId33"/>
    <p:sldId id="504" r:id="rId34"/>
    <p:sldId id="507" r:id="rId35"/>
    <p:sldId id="508" r:id="rId36"/>
    <p:sldId id="509" r:id="rId37"/>
    <p:sldId id="510" r:id="rId38"/>
    <p:sldId id="511" r:id="rId39"/>
    <p:sldId id="514" r:id="rId40"/>
    <p:sldId id="519" r:id="rId41"/>
    <p:sldId id="521" r:id="rId42"/>
    <p:sldId id="520" r:id="rId43"/>
    <p:sldId id="522" r:id="rId44"/>
    <p:sldId id="501" r:id="rId45"/>
    <p:sldId id="528" r:id="rId46"/>
    <p:sldId id="523" r:id="rId47"/>
    <p:sldId id="524" r:id="rId48"/>
    <p:sldId id="525" r:id="rId49"/>
    <p:sldId id="526" r:id="rId50"/>
    <p:sldId id="529" r:id="rId51"/>
    <p:sldId id="530" r:id="rId52"/>
    <p:sldId id="531" r:id="rId53"/>
    <p:sldId id="533" r:id="rId54"/>
    <p:sldId id="536" r:id="rId55"/>
    <p:sldId id="537" r:id="rId56"/>
    <p:sldId id="538" r:id="rId57"/>
    <p:sldId id="540" r:id="rId58"/>
    <p:sldId id="549" r:id="rId59"/>
    <p:sldId id="541" r:id="rId60"/>
    <p:sldId id="542" r:id="rId61"/>
    <p:sldId id="498" r:id="rId62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C7DC51-4723-4409-8426-E27A0147C4F7}" v="164" dt="2022-07-13T03:19:40.387"/>
    <p1510:client id="{11AA2F71-77E3-4478-8442-88E72FE34D9B}" v="3696" dt="2022-07-13T06:59:29.572"/>
    <p1510:client id="{21402A75-675B-4D76-9B26-C7FB2E099DFD}" v="141" dt="2022-07-14T01:04:47.709"/>
    <p1510:client id="{88B4DA4A-CE92-4DF0-88A6-981B34397239}" v="346" dt="2022-07-14T00:49:46.058"/>
    <p1510:client id="{A1293A52-2080-4F45-9466-3B1C85833CA3}" v="219" dt="2022-07-13T16:20:42.997"/>
    <p1510:client id="{A60E7DC6-221A-4968-9C51-A82F71292864}" v="945" dt="2022-07-13T03:07:47.984"/>
    <p1510:client id="{C2E14D26-40C1-4EDE-928A-FC5F952628ED}" v="972" dt="2022-07-13T02:11:01.7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69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준형" userId="bdac4a3d2003ae99" providerId="Windows Live" clId="Web-{A60E7DC6-221A-4968-9C51-A82F71292864}"/>
    <pc:docChg chg="addSld modSld">
      <pc:chgData name="이 준형" userId="bdac4a3d2003ae99" providerId="Windows Live" clId="Web-{A60E7DC6-221A-4968-9C51-A82F71292864}" dt="2022-07-13T03:07:47.984" v="627" actId="1076"/>
      <pc:docMkLst>
        <pc:docMk/>
      </pc:docMkLst>
      <pc:sldChg chg="modSp">
        <pc:chgData name="이 준형" userId="bdac4a3d2003ae99" providerId="Windows Live" clId="Web-{A60E7DC6-221A-4968-9C51-A82F71292864}" dt="2022-07-13T02:17:05.930" v="52" actId="1076"/>
        <pc:sldMkLst>
          <pc:docMk/>
          <pc:sldMk cId="2161500641" sldId="477"/>
        </pc:sldMkLst>
        <pc:spChg chg="mod">
          <ac:chgData name="이 준형" userId="bdac4a3d2003ae99" providerId="Windows Live" clId="Web-{A60E7DC6-221A-4968-9C51-A82F71292864}" dt="2022-07-13T02:17:05.930" v="52" actId="1076"/>
          <ac:spMkLst>
            <pc:docMk/>
            <pc:sldMk cId="2161500641" sldId="477"/>
            <ac:spMk id="17" creationId="{B102E760-7A6D-A207-8234-13C2E7B0C14C}"/>
          </ac:spMkLst>
        </pc:spChg>
      </pc:sldChg>
      <pc:sldChg chg="modSp">
        <pc:chgData name="이 준형" userId="bdac4a3d2003ae99" providerId="Windows Live" clId="Web-{A60E7DC6-221A-4968-9C51-A82F71292864}" dt="2022-07-13T02:16:56.586" v="50" actId="1076"/>
        <pc:sldMkLst>
          <pc:docMk/>
          <pc:sldMk cId="3560691913" sldId="479"/>
        </pc:sldMkLst>
        <pc:spChg chg="mod">
          <ac:chgData name="이 준형" userId="bdac4a3d2003ae99" providerId="Windows Live" clId="Web-{A60E7DC6-221A-4968-9C51-A82F71292864}" dt="2022-07-13T02:16:56.586" v="50" actId="1076"/>
          <ac:spMkLst>
            <pc:docMk/>
            <pc:sldMk cId="3560691913" sldId="479"/>
            <ac:spMk id="9" creationId="{4F12DC7A-D35F-6C48-9705-98B4CE5E97C6}"/>
          </ac:spMkLst>
        </pc:spChg>
      </pc:sldChg>
      <pc:sldChg chg="modSp">
        <pc:chgData name="이 준형" userId="bdac4a3d2003ae99" providerId="Windows Live" clId="Web-{A60E7DC6-221A-4968-9C51-A82F71292864}" dt="2022-07-13T02:16:44.711" v="48" actId="1076"/>
        <pc:sldMkLst>
          <pc:docMk/>
          <pc:sldMk cId="181363195" sldId="480"/>
        </pc:sldMkLst>
        <pc:spChg chg="mod">
          <ac:chgData name="이 준형" userId="bdac4a3d2003ae99" providerId="Windows Live" clId="Web-{A60E7DC6-221A-4968-9C51-A82F71292864}" dt="2022-07-13T02:16:44.711" v="48" actId="1076"/>
          <ac:spMkLst>
            <pc:docMk/>
            <pc:sldMk cId="181363195" sldId="480"/>
            <ac:spMk id="9" creationId="{3C32AF0B-2E6C-197C-5C72-D95F9D058C8F}"/>
          </ac:spMkLst>
        </pc:spChg>
        <pc:spChg chg="mod">
          <ac:chgData name="이 준형" userId="bdac4a3d2003ae99" providerId="Windows Live" clId="Web-{A60E7DC6-221A-4968-9C51-A82F71292864}" dt="2022-07-13T02:16:30.820" v="44" actId="1076"/>
          <ac:spMkLst>
            <pc:docMk/>
            <pc:sldMk cId="181363195" sldId="480"/>
            <ac:spMk id="12" creationId="{8E38894B-3EAA-6B32-44A7-C108A6CD2C64}"/>
          </ac:spMkLst>
        </pc:spChg>
        <pc:spChg chg="mod">
          <ac:chgData name="이 준형" userId="bdac4a3d2003ae99" providerId="Windows Live" clId="Web-{A60E7DC6-221A-4968-9C51-A82F71292864}" dt="2022-07-13T02:16:27.070" v="43" actId="1076"/>
          <ac:spMkLst>
            <pc:docMk/>
            <pc:sldMk cId="181363195" sldId="480"/>
            <ac:spMk id="14" creationId="{E4499C48-D3BE-E881-A538-3907BA6F85AD}"/>
          </ac:spMkLst>
        </pc:spChg>
      </pc:sldChg>
      <pc:sldChg chg="delSp">
        <pc:chgData name="이 준형" userId="bdac4a3d2003ae99" providerId="Windows Live" clId="Web-{A60E7DC6-221A-4968-9C51-A82F71292864}" dt="2022-07-13T02:11:42.218" v="0"/>
        <pc:sldMkLst>
          <pc:docMk/>
          <pc:sldMk cId="775192894" sldId="483"/>
        </pc:sldMkLst>
        <pc:spChg chg="del">
          <ac:chgData name="이 준형" userId="bdac4a3d2003ae99" providerId="Windows Live" clId="Web-{A60E7DC6-221A-4968-9C51-A82F71292864}" dt="2022-07-13T02:11:42.218" v="0"/>
          <ac:spMkLst>
            <pc:docMk/>
            <pc:sldMk cId="775192894" sldId="483"/>
            <ac:spMk id="14340" creationId="{00000000-0000-0000-0000-000000000000}"/>
          </ac:spMkLst>
        </pc:spChg>
      </pc:sldChg>
      <pc:sldChg chg="delSp modSp">
        <pc:chgData name="이 준형" userId="bdac4a3d2003ae99" providerId="Windows Live" clId="Web-{A60E7DC6-221A-4968-9C51-A82F71292864}" dt="2022-07-13T02:30:56.485" v="183" actId="1076"/>
        <pc:sldMkLst>
          <pc:docMk/>
          <pc:sldMk cId="2814538328" sldId="484"/>
        </pc:sldMkLst>
        <pc:spChg chg="mod">
          <ac:chgData name="이 준형" userId="bdac4a3d2003ae99" providerId="Windows Live" clId="Web-{A60E7DC6-221A-4968-9C51-A82F71292864}" dt="2022-07-13T02:30:56.485" v="183" actId="1076"/>
          <ac:spMkLst>
            <pc:docMk/>
            <pc:sldMk cId="2814538328" sldId="484"/>
            <ac:spMk id="11" creationId="{9D0E3B24-0C04-76D1-CA5D-5C820761F48E}"/>
          </ac:spMkLst>
        </pc:spChg>
        <pc:spChg chg="mod">
          <ac:chgData name="이 준형" userId="bdac4a3d2003ae99" providerId="Windows Live" clId="Web-{A60E7DC6-221A-4968-9C51-A82F71292864}" dt="2022-07-13T02:15:25.553" v="30" actId="1076"/>
          <ac:spMkLst>
            <pc:docMk/>
            <pc:sldMk cId="2814538328" sldId="484"/>
            <ac:spMk id="14" creationId="{63B19B59-07AC-3A4E-52E2-1B855EBEDCCB}"/>
          </ac:spMkLst>
        </pc:spChg>
        <pc:spChg chg="mod">
          <ac:chgData name="이 준형" userId="bdac4a3d2003ae99" providerId="Windows Live" clId="Web-{A60E7DC6-221A-4968-9C51-A82F71292864}" dt="2022-07-13T02:30:51.813" v="182" actId="1076"/>
          <ac:spMkLst>
            <pc:docMk/>
            <pc:sldMk cId="2814538328" sldId="484"/>
            <ac:spMk id="20" creationId="{16D785B6-3EC7-851D-3F06-9B62FA8BF4EB}"/>
          </ac:spMkLst>
        </pc:spChg>
        <pc:spChg chg="del">
          <ac:chgData name="이 준형" userId="bdac4a3d2003ae99" providerId="Windows Live" clId="Web-{A60E7DC6-221A-4968-9C51-A82F71292864}" dt="2022-07-13T02:14:43.426" v="21"/>
          <ac:spMkLst>
            <pc:docMk/>
            <pc:sldMk cId="2814538328" sldId="484"/>
            <ac:spMk id="14340" creationId="{00000000-0000-0000-0000-000000000000}"/>
          </ac:spMkLst>
        </pc:spChg>
      </pc:sldChg>
      <pc:sldChg chg="modSp">
        <pc:chgData name="이 준형" userId="bdac4a3d2003ae99" providerId="Windows Live" clId="Web-{A60E7DC6-221A-4968-9C51-A82F71292864}" dt="2022-07-13T02:15:48.709" v="35" actId="1076"/>
        <pc:sldMkLst>
          <pc:docMk/>
          <pc:sldMk cId="2890437495" sldId="485"/>
        </pc:sldMkLst>
        <pc:spChg chg="mod">
          <ac:chgData name="이 준형" userId="bdac4a3d2003ae99" providerId="Windows Live" clId="Web-{A60E7DC6-221A-4968-9C51-A82F71292864}" dt="2022-07-13T02:15:48.709" v="35" actId="1076"/>
          <ac:spMkLst>
            <pc:docMk/>
            <pc:sldMk cId="2890437495" sldId="485"/>
            <ac:spMk id="8" creationId="{56E76581-186F-9583-C3DC-3E9D2D995FC2}"/>
          </ac:spMkLst>
        </pc:spChg>
        <pc:spChg chg="mod">
          <ac:chgData name="이 준형" userId="bdac4a3d2003ae99" providerId="Windows Live" clId="Web-{A60E7DC6-221A-4968-9C51-A82F71292864}" dt="2022-07-13T02:14:40.692" v="20" actId="20577"/>
          <ac:spMkLst>
            <pc:docMk/>
            <pc:sldMk cId="2890437495" sldId="485"/>
            <ac:spMk id="9" creationId="{E513CE0F-C3A8-73BE-0025-2F8AAFFE681C}"/>
          </ac:spMkLst>
        </pc:spChg>
      </pc:sldChg>
      <pc:sldChg chg="addSp delSp modSp add replId">
        <pc:chgData name="이 준형" userId="bdac4a3d2003ae99" providerId="Windows Live" clId="Web-{A60E7DC6-221A-4968-9C51-A82F71292864}" dt="2022-07-13T02:27:10.291" v="147"/>
        <pc:sldMkLst>
          <pc:docMk/>
          <pc:sldMk cId="807995172" sldId="486"/>
        </pc:sldMkLst>
        <pc:spChg chg="add del mod">
          <ac:chgData name="이 준형" userId="bdac4a3d2003ae99" providerId="Windows Live" clId="Web-{A60E7DC6-221A-4968-9C51-A82F71292864}" dt="2022-07-13T02:20:39.999" v="76"/>
          <ac:spMkLst>
            <pc:docMk/>
            <pc:sldMk cId="807995172" sldId="486"/>
            <ac:spMk id="4" creationId="{D8E4CCD9-6D5B-AC8F-50A7-E4F1D9AF82E0}"/>
          </ac:spMkLst>
        </pc:spChg>
        <pc:spChg chg="add del mod">
          <ac:chgData name="이 준형" userId="bdac4a3d2003ae99" providerId="Windows Live" clId="Web-{A60E7DC6-221A-4968-9C51-A82F71292864}" dt="2022-07-13T02:20:06.139" v="72"/>
          <ac:spMkLst>
            <pc:docMk/>
            <pc:sldMk cId="807995172" sldId="486"/>
            <ac:spMk id="5" creationId="{98C4997B-596D-0991-0509-99B4D438B376}"/>
          </ac:spMkLst>
        </pc:spChg>
        <pc:spChg chg="add del mod">
          <ac:chgData name="이 준형" userId="bdac4a3d2003ae99" providerId="Windows Live" clId="Web-{A60E7DC6-221A-4968-9C51-A82F71292864}" dt="2022-07-13T02:27:06.806" v="146" actId="1076"/>
          <ac:spMkLst>
            <pc:docMk/>
            <pc:sldMk cId="807995172" sldId="486"/>
            <ac:spMk id="7" creationId="{118C4D8F-6169-1751-DD9A-B859601E4765}"/>
          </ac:spMkLst>
        </pc:spChg>
        <pc:spChg chg="mod">
          <ac:chgData name="이 준형" userId="bdac4a3d2003ae99" providerId="Windows Live" clId="Web-{A60E7DC6-221A-4968-9C51-A82F71292864}" dt="2022-07-13T02:20:11.670" v="75" actId="20577"/>
          <ac:spMkLst>
            <pc:docMk/>
            <pc:sldMk cId="807995172" sldId="486"/>
            <ac:spMk id="10" creationId="{FDB90247-1839-C008-D04A-722A968D4C2B}"/>
          </ac:spMkLst>
        </pc:spChg>
        <pc:picChg chg="add del mod">
          <ac:chgData name="이 준형" userId="bdac4a3d2003ae99" providerId="Windows Live" clId="Web-{A60E7DC6-221A-4968-9C51-A82F71292864}" dt="2022-07-13T02:27:10.291" v="147"/>
          <ac:picMkLst>
            <pc:docMk/>
            <pc:sldMk cId="807995172" sldId="486"/>
            <ac:picMk id="9" creationId="{BDCDC8DD-FDAE-5B62-925D-01B6D43C61C3}"/>
          </ac:picMkLst>
        </pc:picChg>
      </pc:sldChg>
      <pc:sldChg chg="addSp delSp modSp add replId">
        <pc:chgData name="이 준형" userId="bdac4a3d2003ae99" providerId="Windows Live" clId="Web-{A60E7DC6-221A-4968-9C51-A82F71292864}" dt="2022-07-13T02:36:29.244" v="210" actId="20577"/>
        <pc:sldMkLst>
          <pc:docMk/>
          <pc:sldMk cId="2783658451" sldId="487"/>
        </pc:sldMkLst>
        <pc:spChg chg="add mod">
          <ac:chgData name="이 준형" userId="bdac4a3d2003ae99" providerId="Windows Live" clId="Web-{A60E7DC6-221A-4968-9C51-A82F71292864}" dt="2022-07-13T02:36:29.244" v="210" actId="20577"/>
          <ac:spMkLst>
            <pc:docMk/>
            <pc:sldMk cId="2783658451" sldId="487"/>
            <ac:spMk id="4" creationId="{292B5FA1-0790-D21A-51CA-B50840D2311F}"/>
          </ac:spMkLst>
        </pc:spChg>
        <pc:spChg chg="mod">
          <ac:chgData name="이 준형" userId="bdac4a3d2003ae99" providerId="Windows Live" clId="Web-{A60E7DC6-221A-4968-9C51-A82F71292864}" dt="2022-07-13T02:22:30.393" v="83" actId="20577"/>
          <ac:spMkLst>
            <pc:docMk/>
            <pc:sldMk cId="2783658451" sldId="487"/>
            <ac:spMk id="10" creationId="{FDB90247-1839-C008-D04A-722A968D4C2B}"/>
          </ac:spMkLst>
        </pc:spChg>
        <pc:picChg chg="add del">
          <ac:chgData name="이 준형" userId="bdac4a3d2003ae99" providerId="Windows Live" clId="Web-{A60E7DC6-221A-4968-9C51-A82F71292864}" dt="2022-07-13T02:33:19.801" v="194"/>
          <ac:picMkLst>
            <pc:docMk/>
            <pc:sldMk cId="2783658451" sldId="487"/>
            <ac:picMk id="6" creationId="{CEDFFD80-279C-1E7D-C34D-7576747DA782}"/>
          </ac:picMkLst>
        </pc:picChg>
        <pc:picChg chg="add mod">
          <ac:chgData name="이 준형" userId="bdac4a3d2003ae99" providerId="Windows Live" clId="Web-{A60E7DC6-221A-4968-9C51-A82F71292864}" dt="2022-07-13T02:33:30.895" v="198" actId="1076"/>
          <ac:picMkLst>
            <pc:docMk/>
            <pc:sldMk cId="2783658451" sldId="487"/>
            <ac:picMk id="7" creationId="{23F48B5B-C0A2-8C39-1C3A-22925C828D00}"/>
          </ac:picMkLst>
        </pc:picChg>
      </pc:sldChg>
      <pc:sldChg chg="addSp delSp modSp add replId">
        <pc:chgData name="이 준형" userId="bdac4a3d2003ae99" providerId="Windows Live" clId="Web-{A60E7DC6-221A-4968-9C51-A82F71292864}" dt="2022-07-13T02:26:05.742" v="111" actId="1076"/>
        <pc:sldMkLst>
          <pc:docMk/>
          <pc:sldMk cId="306014497" sldId="488"/>
        </pc:sldMkLst>
        <pc:spChg chg="add mod">
          <ac:chgData name="이 준형" userId="bdac4a3d2003ae99" providerId="Windows Live" clId="Web-{A60E7DC6-221A-4968-9C51-A82F71292864}" dt="2022-07-13T02:24:12.536" v="98" actId="20577"/>
          <ac:spMkLst>
            <pc:docMk/>
            <pc:sldMk cId="306014497" sldId="488"/>
            <ac:spMk id="4" creationId="{CD86B56A-9678-7419-F5A6-25CC6C187BD1}"/>
          </ac:spMkLst>
        </pc:spChg>
        <pc:spChg chg="mod">
          <ac:chgData name="이 준형" userId="bdac4a3d2003ae99" providerId="Windows Live" clId="Web-{A60E7DC6-221A-4968-9C51-A82F71292864}" dt="2022-07-13T02:23:56.598" v="90" actId="20577"/>
          <ac:spMkLst>
            <pc:docMk/>
            <pc:sldMk cId="306014497" sldId="488"/>
            <ac:spMk id="10" creationId="{FDB90247-1839-C008-D04A-722A968D4C2B}"/>
          </ac:spMkLst>
        </pc:spChg>
        <pc:picChg chg="add del mod">
          <ac:chgData name="이 준형" userId="bdac4a3d2003ae99" providerId="Windows Live" clId="Web-{A60E7DC6-221A-4968-9C51-A82F71292864}" dt="2022-07-13T02:25:57.914" v="108"/>
          <ac:picMkLst>
            <pc:docMk/>
            <pc:sldMk cId="306014497" sldId="488"/>
            <ac:picMk id="5" creationId="{B5F641A9-8324-F2A1-3C0B-3239DE0C21DE}"/>
          </ac:picMkLst>
        </pc:picChg>
        <pc:picChg chg="add mod">
          <ac:chgData name="이 준형" userId="bdac4a3d2003ae99" providerId="Windows Live" clId="Web-{A60E7DC6-221A-4968-9C51-A82F71292864}" dt="2022-07-13T02:26:05.742" v="111" actId="1076"/>
          <ac:picMkLst>
            <pc:docMk/>
            <pc:sldMk cId="306014497" sldId="488"/>
            <ac:picMk id="6" creationId="{023EEA33-D616-F580-FADE-D6AC8D02F2A8}"/>
          </ac:picMkLst>
        </pc:picChg>
      </pc:sldChg>
      <pc:sldChg chg="addSp modSp add replId">
        <pc:chgData name="이 준형" userId="bdac4a3d2003ae99" providerId="Windows Live" clId="Web-{A60E7DC6-221A-4968-9C51-A82F71292864}" dt="2022-07-13T02:39:38.343" v="230" actId="1076"/>
        <pc:sldMkLst>
          <pc:docMk/>
          <pc:sldMk cId="1590946454" sldId="489"/>
        </pc:sldMkLst>
        <pc:spChg chg="mod">
          <ac:chgData name="이 준형" userId="bdac4a3d2003ae99" providerId="Windows Live" clId="Web-{A60E7DC6-221A-4968-9C51-A82F71292864}" dt="2022-07-13T02:38:12.341" v="219" actId="20577"/>
          <ac:spMkLst>
            <pc:docMk/>
            <pc:sldMk cId="1590946454" sldId="489"/>
            <ac:spMk id="10" creationId="{FDB90247-1839-C008-D04A-722A968D4C2B}"/>
          </ac:spMkLst>
        </pc:spChg>
        <pc:spChg chg="mod">
          <ac:chgData name="이 준형" userId="bdac4a3d2003ae99" providerId="Windows Live" clId="Web-{A60E7DC6-221A-4968-9C51-A82F71292864}" dt="2022-07-13T02:37:03.057" v="214" actId="20577"/>
          <ac:spMkLst>
            <pc:docMk/>
            <pc:sldMk cId="1590946454" sldId="489"/>
            <ac:spMk id="14338" creationId="{00000000-0000-0000-0000-000000000000}"/>
          </ac:spMkLst>
        </pc:spChg>
        <pc:picChg chg="add mod">
          <ac:chgData name="이 준형" userId="bdac4a3d2003ae99" providerId="Windows Live" clId="Web-{A60E7DC6-221A-4968-9C51-A82F71292864}" dt="2022-07-13T02:38:18.325" v="221" actId="1076"/>
          <ac:picMkLst>
            <pc:docMk/>
            <pc:sldMk cId="1590946454" sldId="489"/>
            <ac:picMk id="3" creationId="{D607F133-73CF-EF22-3184-34329C04C71F}"/>
          </ac:picMkLst>
        </pc:picChg>
        <pc:picChg chg="add mod">
          <ac:chgData name="이 준형" userId="bdac4a3d2003ae99" providerId="Windows Live" clId="Web-{A60E7DC6-221A-4968-9C51-A82F71292864}" dt="2022-07-13T02:39:38.343" v="230" actId="1076"/>
          <ac:picMkLst>
            <pc:docMk/>
            <pc:sldMk cId="1590946454" sldId="489"/>
            <ac:picMk id="4" creationId="{F7F82189-86AE-1EC1-4DD2-046888662479}"/>
          </ac:picMkLst>
        </pc:picChg>
        <pc:picChg chg="add mod">
          <ac:chgData name="이 준형" userId="bdac4a3d2003ae99" providerId="Windows Live" clId="Web-{A60E7DC6-221A-4968-9C51-A82F71292864}" dt="2022-07-13T02:39:27.608" v="229" actId="1076"/>
          <ac:picMkLst>
            <pc:docMk/>
            <pc:sldMk cId="1590946454" sldId="489"/>
            <ac:picMk id="5" creationId="{901C25AF-BD87-771C-54E0-349E5AB01302}"/>
          </ac:picMkLst>
        </pc:picChg>
      </pc:sldChg>
      <pc:sldChg chg="addSp delSp modSp add replId">
        <pc:chgData name="이 준형" userId="bdac4a3d2003ae99" providerId="Windows Live" clId="Web-{A60E7DC6-221A-4968-9C51-A82F71292864}" dt="2022-07-13T03:07:47.984" v="627" actId="1076"/>
        <pc:sldMkLst>
          <pc:docMk/>
          <pc:sldMk cId="3110097905" sldId="490"/>
        </pc:sldMkLst>
        <pc:spChg chg="add mod">
          <ac:chgData name="이 준형" userId="bdac4a3d2003ae99" providerId="Windows Live" clId="Web-{A60E7DC6-221A-4968-9C51-A82F71292864}" dt="2022-07-13T02:53:48.398" v="446" actId="1076"/>
          <ac:spMkLst>
            <pc:docMk/>
            <pc:sldMk cId="3110097905" sldId="490"/>
            <ac:spMk id="3" creationId="{80912CA8-0C7F-6F6B-5A16-2DCF88AD20B7}"/>
          </ac:spMkLst>
        </pc:spChg>
        <pc:spChg chg="add mod">
          <ac:chgData name="이 준형" userId="bdac4a3d2003ae99" providerId="Windows Live" clId="Web-{A60E7DC6-221A-4968-9C51-A82F71292864}" dt="2022-07-13T03:04:49.619" v="586" actId="1076"/>
          <ac:spMkLst>
            <pc:docMk/>
            <pc:sldMk cId="3110097905" sldId="490"/>
            <ac:spMk id="4" creationId="{CFC59CE7-EE9A-AABD-F9D5-35FC9167DD22}"/>
          </ac:spMkLst>
        </pc:spChg>
        <pc:spChg chg="add mod">
          <ac:chgData name="이 준형" userId="bdac4a3d2003ae99" providerId="Windows Live" clId="Web-{A60E7DC6-221A-4968-9C51-A82F71292864}" dt="2022-07-13T03:06:40.075" v="612" actId="1076"/>
          <ac:spMkLst>
            <pc:docMk/>
            <pc:sldMk cId="3110097905" sldId="490"/>
            <ac:spMk id="5" creationId="{C0708D39-F50A-AA9B-2906-A54CF354361B}"/>
          </ac:spMkLst>
        </pc:spChg>
        <pc:spChg chg="add del mod">
          <ac:chgData name="이 준형" userId="bdac4a3d2003ae99" providerId="Windows Live" clId="Web-{A60E7DC6-221A-4968-9C51-A82F71292864}" dt="2022-07-13T02:44:35.101" v="298"/>
          <ac:spMkLst>
            <pc:docMk/>
            <pc:sldMk cId="3110097905" sldId="490"/>
            <ac:spMk id="6" creationId="{4FFDA1A6-72F5-D09C-27D7-E271FB445438}"/>
          </ac:spMkLst>
        </pc:spChg>
        <pc:spChg chg="add mod">
          <ac:chgData name="이 준형" userId="bdac4a3d2003ae99" providerId="Windows Live" clId="Web-{A60E7DC6-221A-4968-9C51-A82F71292864}" dt="2022-07-13T02:52:09.098" v="425" actId="1076"/>
          <ac:spMkLst>
            <pc:docMk/>
            <pc:sldMk cId="3110097905" sldId="490"/>
            <ac:spMk id="7" creationId="{1C5CFAC5-80CE-D13E-8591-764DCBAECFFE}"/>
          </ac:spMkLst>
        </pc:spChg>
        <pc:spChg chg="add mod">
          <ac:chgData name="이 준형" userId="bdac4a3d2003ae99" providerId="Windows Live" clId="Web-{A60E7DC6-221A-4968-9C51-A82F71292864}" dt="2022-07-13T03:04:29.494" v="580" actId="1076"/>
          <ac:spMkLst>
            <pc:docMk/>
            <pc:sldMk cId="3110097905" sldId="490"/>
            <ac:spMk id="8" creationId="{161A0F3F-8345-A521-1CEA-7A54CB3BD7FE}"/>
          </ac:spMkLst>
        </pc:spChg>
        <pc:spChg chg="add mod">
          <ac:chgData name="이 준형" userId="bdac4a3d2003ae99" providerId="Windows Live" clId="Web-{A60E7DC6-221A-4968-9C51-A82F71292864}" dt="2022-07-13T02:56:26.262" v="474" actId="1076"/>
          <ac:spMkLst>
            <pc:docMk/>
            <pc:sldMk cId="3110097905" sldId="490"/>
            <ac:spMk id="9" creationId="{40FBD878-4552-A38A-6B77-726338AB7837}"/>
          </ac:spMkLst>
        </pc:spChg>
        <pc:spChg chg="mod">
          <ac:chgData name="이 준형" userId="bdac4a3d2003ae99" providerId="Windows Live" clId="Web-{A60E7DC6-221A-4968-9C51-A82F71292864}" dt="2022-07-13T02:40:00.687" v="231" actId="20577"/>
          <ac:spMkLst>
            <pc:docMk/>
            <pc:sldMk cId="3110097905" sldId="490"/>
            <ac:spMk id="10" creationId="{FDB90247-1839-C008-D04A-722A968D4C2B}"/>
          </ac:spMkLst>
        </pc:spChg>
        <pc:spChg chg="add mod">
          <ac:chgData name="이 준형" userId="bdac4a3d2003ae99" providerId="Windows Live" clId="Web-{A60E7DC6-221A-4968-9C51-A82F71292864}" dt="2022-07-13T03:05:01.698" v="590" actId="1076"/>
          <ac:spMkLst>
            <pc:docMk/>
            <pc:sldMk cId="3110097905" sldId="490"/>
            <ac:spMk id="11" creationId="{27BA283C-1282-77EC-5A71-2F38A64B10F3}"/>
          </ac:spMkLst>
        </pc:spChg>
        <pc:spChg chg="add mod">
          <ac:chgData name="이 준형" userId="bdac4a3d2003ae99" providerId="Windows Live" clId="Web-{A60E7DC6-221A-4968-9C51-A82F71292864}" dt="2022-07-13T03:00:07.783" v="509" actId="1076"/>
          <ac:spMkLst>
            <pc:docMk/>
            <pc:sldMk cId="3110097905" sldId="490"/>
            <ac:spMk id="12" creationId="{515F969D-B6C1-285C-D425-5B1125207B82}"/>
          </ac:spMkLst>
        </pc:spChg>
        <pc:spChg chg="add mod">
          <ac:chgData name="이 준형" userId="bdac4a3d2003ae99" providerId="Windows Live" clId="Web-{A60E7DC6-221A-4968-9C51-A82F71292864}" dt="2022-07-13T03:00:03.689" v="507" actId="1076"/>
          <ac:spMkLst>
            <pc:docMk/>
            <pc:sldMk cId="3110097905" sldId="490"/>
            <ac:spMk id="13" creationId="{3611AD5F-5BBA-0E40-0E13-ED2FAF731BE7}"/>
          </ac:spMkLst>
        </pc:spChg>
        <pc:spChg chg="add mod">
          <ac:chgData name="이 준형" userId="bdac4a3d2003ae99" providerId="Windows Live" clId="Web-{A60E7DC6-221A-4968-9C51-A82F71292864}" dt="2022-07-13T03:05:32.824" v="597" actId="1076"/>
          <ac:spMkLst>
            <pc:docMk/>
            <pc:sldMk cId="3110097905" sldId="490"/>
            <ac:spMk id="14" creationId="{915F9479-276E-3AD9-AEB8-805EA5209A56}"/>
          </ac:spMkLst>
        </pc:spChg>
        <pc:spChg chg="add mod">
          <ac:chgData name="이 준형" userId="bdac4a3d2003ae99" providerId="Windows Live" clId="Web-{A60E7DC6-221A-4968-9C51-A82F71292864}" dt="2022-07-13T03:07:47.984" v="627" actId="1076"/>
          <ac:spMkLst>
            <pc:docMk/>
            <pc:sldMk cId="3110097905" sldId="490"/>
            <ac:spMk id="15" creationId="{5EE32B3B-35A5-0C49-5A4C-5EFFCCC617D0}"/>
          </ac:spMkLst>
        </pc:spChg>
        <pc:spChg chg="add mod">
          <ac:chgData name="이 준형" userId="bdac4a3d2003ae99" providerId="Windows Live" clId="Web-{A60E7DC6-221A-4968-9C51-A82F71292864}" dt="2022-07-13T03:05:18.245" v="594" actId="1076"/>
          <ac:spMkLst>
            <pc:docMk/>
            <pc:sldMk cId="3110097905" sldId="490"/>
            <ac:spMk id="16" creationId="{1BF457EE-4D42-9695-3DBE-194624133F25}"/>
          </ac:spMkLst>
        </pc:spChg>
        <pc:spChg chg="add mod">
          <ac:chgData name="이 준형" userId="bdac4a3d2003ae99" providerId="Windows Live" clId="Web-{A60E7DC6-221A-4968-9C51-A82F71292864}" dt="2022-07-13T03:04:55.885" v="588" actId="1076"/>
          <ac:spMkLst>
            <pc:docMk/>
            <pc:sldMk cId="3110097905" sldId="490"/>
            <ac:spMk id="17" creationId="{C71EC6BA-A734-ABF1-3743-14F4DD6338DC}"/>
          </ac:spMkLst>
        </pc:spChg>
        <pc:spChg chg="add mod">
          <ac:chgData name="이 준형" userId="bdac4a3d2003ae99" providerId="Windows Live" clId="Web-{A60E7DC6-221A-4968-9C51-A82F71292864}" dt="2022-07-13T03:05:23.136" v="595" actId="1076"/>
          <ac:spMkLst>
            <pc:docMk/>
            <pc:sldMk cId="3110097905" sldId="490"/>
            <ac:spMk id="18" creationId="{5BC7D41E-0D10-5D2E-95B4-E8473264A583}"/>
          </ac:spMkLst>
        </pc:spChg>
        <pc:spChg chg="add mod">
          <ac:chgData name="이 준형" userId="bdac4a3d2003ae99" providerId="Windows Live" clId="Web-{A60E7DC6-221A-4968-9C51-A82F71292864}" dt="2022-07-13T03:04:46.494" v="585" actId="1076"/>
          <ac:spMkLst>
            <pc:docMk/>
            <pc:sldMk cId="3110097905" sldId="490"/>
            <ac:spMk id="19" creationId="{55B3737C-5427-A022-0CA2-97881D0BDBF8}"/>
          </ac:spMkLst>
        </pc:spChg>
        <pc:spChg chg="add mod">
          <ac:chgData name="이 준형" userId="bdac4a3d2003ae99" providerId="Windows Live" clId="Web-{A60E7DC6-221A-4968-9C51-A82F71292864}" dt="2022-07-13T03:05:47.699" v="600" actId="1076"/>
          <ac:spMkLst>
            <pc:docMk/>
            <pc:sldMk cId="3110097905" sldId="490"/>
            <ac:spMk id="20" creationId="{E1099381-BE10-12AB-A439-2FED5A706FAF}"/>
          </ac:spMkLst>
        </pc:spChg>
        <pc:spChg chg="add mod">
          <ac:chgData name="이 준형" userId="bdac4a3d2003ae99" providerId="Windows Live" clId="Web-{A60E7DC6-221A-4968-9C51-A82F71292864}" dt="2022-07-13T03:03:22.867" v="561" actId="1076"/>
          <ac:spMkLst>
            <pc:docMk/>
            <pc:sldMk cId="3110097905" sldId="490"/>
            <ac:spMk id="21" creationId="{7B9E15AC-B810-FDB3-4BBA-2142F016E1DB}"/>
          </ac:spMkLst>
        </pc:spChg>
        <pc:spChg chg="add mod">
          <ac:chgData name="이 준형" userId="bdac4a3d2003ae99" providerId="Windows Live" clId="Web-{A60E7DC6-221A-4968-9C51-A82F71292864}" dt="2022-07-13T03:04:26.416" v="579" actId="1076"/>
          <ac:spMkLst>
            <pc:docMk/>
            <pc:sldMk cId="3110097905" sldId="490"/>
            <ac:spMk id="22" creationId="{724649EE-B093-C15A-20CE-1B003B711B45}"/>
          </ac:spMkLst>
        </pc:spChg>
        <pc:spChg chg="add mod">
          <ac:chgData name="이 준형" userId="bdac4a3d2003ae99" providerId="Windows Live" clId="Web-{A60E7DC6-221A-4968-9C51-A82F71292864}" dt="2022-07-13T03:04:33.369" v="581" actId="1076"/>
          <ac:spMkLst>
            <pc:docMk/>
            <pc:sldMk cId="3110097905" sldId="490"/>
            <ac:spMk id="23" creationId="{33A6C857-A4F4-F40A-0FF4-C6533F069A98}"/>
          </ac:spMkLst>
        </pc:spChg>
        <pc:spChg chg="add mod">
          <ac:chgData name="이 준형" userId="bdac4a3d2003ae99" providerId="Windows Live" clId="Web-{A60E7DC6-221A-4968-9C51-A82F71292864}" dt="2022-07-13T03:04:51.291" v="587" actId="1076"/>
          <ac:spMkLst>
            <pc:docMk/>
            <pc:sldMk cId="3110097905" sldId="490"/>
            <ac:spMk id="24" creationId="{2D3A6965-216F-2061-C6C8-9984414311E5}"/>
          </ac:spMkLst>
        </pc:spChg>
        <pc:spChg chg="add mod">
          <ac:chgData name="이 준형" userId="bdac4a3d2003ae99" providerId="Windows Live" clId="Web-{A60E7DC6-221A-4968-9C51-A82F71292864}" dt="2022-07-13T03:04:41.353" v="584" actId="1076"/>
          <ac:spMkLst>
            <pc:docMk/>
            <pc:sldMk cId="3110097905" sldId="490"/>
            <ac:spMk id="25" creationId="{FC80699B-93F5-265D-59A4-6D88991B7ED5}"/>
          </ac:spMkLst>
        </pc:spChg>
        <pc:spChg chg="add mod">
          <ac:chgData name="이 준형" userId="bdac4a3d2003ae99" providerId="Windows Live" clId="Web-{A60E7DC6-221A-4968-9C51-A82F71292864}" dt="2022-07-13T03:06:34.716" v="610" actId="20577"/>
          <ac:spMkLst>
            <pc:docMk/>
            <pc:sldMk cId="3110097905" sldId="490"/>
            <ac:spMk id="26" creationId="{E70DA618-6043-DA1A-EB06-D6833B9B36F8}"/>
          </ac:spMkLst>
        </pc:spChg>
        <pc:spChg chg="add mod">
          <ac:chgData name="이 준형" userId="bdac4a3d2003ae99" providerId="Windows Live" clId="Web-{A60E7DC6-221A-4968-9C51-A82F71292864}" dt="2022-07-13T03:05:36.917" v="598" actId="1076"/>
          <ac:spMkLst>
            <pc:docMk/>
            <pc:sldMk cId="3110097905" sldId="490"/>
            <ac:spMk id="27" creationId="{FD2BF874-31EE-C39A-A0F0-E170388A89AB}"/>
          </ac:spMkLst>
        </pc:spChg>
        <pc:spChg chg="add mod">
          <ac:chgData name="이 준형" userId="bdac4a3d2003ae99" providerId="Windows Live" clId="Web-{A60E7DC6-221A-4968-9C51-A82F71292864}" dt="2022-07-13T03:05:27.214" v="596" actId="1076"/>
          <ac:spMkLst>
            <pc:docMk/>
            <pc:sldMk cId="3110097905" sldId="490"/>
            <ac:spMk id="28" creationId="{3C397A40-2048-6DA7-182C-4678DAA76048}"/>
          </ac:spMkLst>
        </pc:spChg>
        <pc:spChg chg="add mod">
          <ac:chgData name="이 준형" userId="bdac4a3d2003ae99" providerId="Windows Live" clId="Web-{A60E7DC6-221A-4968-9C51-A82F71292864}" dt="2022-07-13T03:06:42.388" v="613" actId="1076"/>
          <ac:spMkLst>
            <pc:docMk/>
            <pc:sldMk cId="3110097905" sldId="490"/>
            <ac:spMk id="29" creationId="{B24F5821-23DD-F8BF-EE82-4E97B35F71D5}"/>
          </ac:spMkLst>
        </pc:spChg>
        <pc:spChg chg="add mod">
          <ac:chgData name="이 준형" userId="bdac4a3d2003ae99" providerId="Windows Live" clId="Web-{A60E7DC6-221A-4968-9C51-A82F71292864}" dt="2022-07-13T03:07:01.826" v="618" actId="1076"/>
          <ac:spMkLst>
            <pc:docMk/>
            <pc:sldMk cId="3110097905" sldId="490"/>
            <ac:spMk id="30" creationId="{21796790-AB4F-1A01-49F5-803719A6408E}"/>
          </ac:spMkLst>
        </pc:spChg>
        <pc:spChg chg="add mod">
          <ac:chgData name="이 준형" userId="bdac4a3d2003ae99" providerId="Windows Live" clId="Web-{A60E7DC6-221A-4968-9C51-A82F71292864}" dt="2022-07-13T03:07:26.264" v="626" actId="1076"/>
          <ac:spMkLst>
            <pc:docMk/>
            <pc:sldMk cId="3110097905" sldId="490"/>
            <ac:spMk id="31" creationId="{B2D56D6A-859B-988A-8F35-4CC68D88E72B}"/>
          </ac:spMkLst>
        </pc:spChg>
        <pc:spChg chg="mod">
          <ac:chgData name="이 준형" userId="bdac4a3d2003ae99" providerId="Windows Live" clId="Web-{A60E7DC6-221A-4968-9C51-A82F71292864}" dt="2022-07-13T02:40:11.031" v="232" actId="20577"/>
          <ac:spMkLst>
            <pc:docMk/>
            <pc:sldMk cId="3110097905" sldId="490"/>
            <ac:spMk id="14338" creationId="{00000000-0000-0000-0000-000000000000}"/>
          </ac:spMkLst>
        </pc:spChg>
      </pc:sldChg>
      <pc:sldChg chg="add replId">
        <pc:chgData name="이 준형" userId="bdac4a3d2003ae99" providerId="Windows Live" clId="Web-{A60E7DC6-221A-4968-9C51-A82F71292864}" dt="2022-07-13T02:36:33.416" v="213"/>
        <pc:sldMkLst>
          <pc:docMk/>
          <pc:sldMk cId="3883564586" sldId="491"/>
        </pc:sldMkLst>
      </pc:sldChg>
      <pc:sldChg chg="add replId">
        <pc:chgData name="이 준형" userId="bdac4a3d2003ae99" providerId="Windows Live" clId="Web-{A60E7DC6-221A-4968-9C51-A82F71292864}" dt="2022-07-13T02:43:03.099" v="279"/>
        <pc:sldMkLst>
          <pc:docMk/>
          <pc:sldMk cId="283897989" sldId="492"/>
        </pc:sldMkLst>
      </pc:sldChg>
      <pc:sldChg chg="add replId">
        <pc:chgData name="이 준형" userId="bdac4a3d2003ae99" providerId="Windows Live" clId="Web-{A60E7DC6-221A-4968-9C51-A82F71292864}" dt="2022-07-13T02:43:03.411" v="280"/>
        <pc:sldMkLst>
          <pc:docMk/>
          <pc:sldMk cId="1601531141" sldId="493"/>
        </pc:sldMkLst>
      </pc:sldChg>
      <pc:sldChg chg="add replId">
        <pc:chgData name="이 준형" userId="bdac4a3d2003ae99" providerId="Windows Live" clId="Web-{A60E7DC6-221A-4968-9C51-A82F71292864}" dt="2022-07-13T02:43:03.692" v="281"/>
        <pc:sldMkLst>
          <pc:docMk/>
          <pc:sldMk cId="675256976" sldId="494"/>
        </pc:sldMkLst>
      </pc:sldChg>
      <pc:sldChg chg="add replId">
        <pc:chgData name="이 준형" userId="bdac4a3d2003ae99" providerId="Windows Live" clId="Web-{A60E7DC6-221A-4968-9C51-A82F71292864}" dt="2022-07-13T02:43:04.130" v="282"/>
        <pc:sldMkLst>
          <pc:docMk/>
          <pc:sldMk cId="2524883187" sldId="495"/>
        </pc:sldMkLst>
      </pc:sldChg>
      <pc:sldChg chg="add replId">
        <pc:chgData name="이 준형" userId="bdac4a3d2003ae99" providerId="Windows Live" clId="Web-{A60E7DC6-221A-4968-9C51-A82F71292864}" dt="2022-07-13T02:43:04.333" v="283"/>
        <pc:sldMkLst>
          <pc:docMk/>
          <pc:sldMk cId="400274643" sldId="496"/>
        </pc:sldMkLst>
      </pc:sldChg>
      <pc:sldChg chg="add replId">
        <pc:chgData name="이 준형" userId="bdac4a3d2003ae99" providerId="Windows Live" clId="Web-{A60E7DC6-221A-4968-9C51-A82F71292864}" dt="2022-07-13T02:43:04.630" v="284"/>
        <pc:sldMkLst>
          <pc:docMk/>
          <pc:sldMk cId="2693322346" sldId="497"/>
        </pc:sldMkLst>
      </pc:sldChg>
      <pc:sldChg chg="modSp add replId">
        <pc:chgData name="이 준형" userId="bdac4a3d2003ae99" providerId="Windows Live" clId="Web-{A60E7DC6-221A-4968-9C51-A82F71292864}" dt="2022-07-13T02:54:39.977" v="449" actId="20577"/>
        <pc:sldMkLst>
          <pc:docMk/>
          <pc:sldMk cId="2783045329" sldId="498"/>
        </pc:sldMkLst>
        <pc:spChg chg="mod">
          <ac:chgData name="이 준형" userId="bdac4a3d2003ae99" providerId="Windows Live" clId="Web-{A60E7DC6-221A-4968-9C51-A82F71292864}" dt="2022-07-13T02:54:39.977" v="449" actId="20577"/>
          <ac:spMkLst>
            <pc:docMk/>
            <pc:sldMk cId="2783045329" sldId="498"/>
            <ac:spMk id="10" creationId="{FDB90247-1839-C008-D04A-722A968D4C2B}"/>
          </ac:spMkLst>
        </pc:spChg>
        <pc:spChg chg="mod">
          <ac:chgData name="이 준형" userId="bdac4a3d2003ae99" providerId="Windows Live" clId="Web-{A60E7DC6-221A-4968-9C51-A82F71292864}" dt="2022-07-13T02:43:25.615" v="286" actId="20577"/>
          <ac:spMkLst>
            <pc:docMk/>
            <pc:sldMk cId="2783045329" sldId="498"/>
            <ac:spMk id="14338" creationId="{00000000-0000-0000-0000-000000000000}"/>
          </ac:spMkLst>
        </pc:spChg>
      </pc:sldChg>
    </pc:docChg>
  </pc:docChgLst>
  <pc:docChgLst>
    <pc:chgData name="이 준형" userId="bdac4a3d2003ae99" providerId="Windows Live" clId="Web-{11AA2F71-77E3-4478-8442-88E72FE34D9B}"/>
    <pc:docChg chg="addSld delSld modSld sldOrd">
      <pc:chgData name="이 준형" userId="bdac4a3d2003ae99" providerId="Windows Live" clId="Web-{11AA2F71-77E3-4478-8442-88E72FE34D9B}" dt="2022-07-13T06:59:29.572" v="2393" actId="14100"/>
      <pc:docMkLst>
        <pc:docMk/>
      </pc:docMkLst>
      <pc:sldChg chg="addSp delSp modSp">
        <pc:chgData name="이 준형" userId="bdac4a3d2003ae99" providerId="Windows Live" clId="Web-{11AA2F71-77E3-4478-8442-88E72FE34D9B}" dt="2022-07-13T03:24:49.301" v="110"/>
        <pc:sldMkLst>
          <pc:docMk/>
          <pc:sldMk cId="3883564586" sldId="491"/>
        </pc:sldMkLst>
        <pc:spChg chg="del mod">
          <ac:chgData name="이 준형" userId="bdac4a3d2003ae99" providerId="Windows Live" clId="Web-{11AA2F71-77E3-4478-8442-88E72FE34D9B}" dt="2022-07-13T03:24:13.113" v="109"/>
          <ac:spMkLst>
            <pc:docMk/>
            <pc:sldMk cId="3883564586" sldId="491"/>
            <ac:spMk id="3" creationId="{6FA22EC2-4290-5E85-FFFC-8DB1952E7920}"/>
          </ac:spMkLst>
        </pc:spChg>
        <pc:graphicFrameChg chg="add mod ord modGraphic">
          <ac:chgData name="이 준형" userId="bdac4a3d2003ae99" providerId="Windows Live" clId="Web-{11AA2F71-77E3-4478-8442-88E72FE34D9B}" dt="2022-07-13T03:24:07.113" v="107"/>
          <ac:graphicFrameMkLst>
            <pc:docMk/>
            <pc:sldMk cId="3883564586" sldId="491"/>
            <ac:graphicFrameMk id="4" creationId="{D493EA48-A117-256B-752A-E522DBDA504E}"/>
          </ac:graphicFrameMkLst>
        </pc:graphicFrameChg>
        <pc:graphicFrameChg chg="add del mod modGraphic">
          <ac:chgData name="이 준형" userId="bdac4a3d2003ae99" providerId="Windows Live" clId="Web-{11AA2F71-77E3-4478-8442-88E72FE34D9B}" dt="2022-07-13T03:24:49.301" v="110"/>
          <ac:graphicFrameMkLst>
            <pc:docMk/>
            <pc:sldMk cId="3883564586" sldId="491"/>
            <ac:graphicFrameMk id="5" creationId="{634148BE-F897-9099-31CE-34026D4BC744}"/>
          </ac:graphicFrameMkLst>
        </pc:graphicFrameChg>
      </pc:sldChg>
      <pc:sldChg chg="addSp modSp ord">
        <pc:chgData name="이 준형" userId="bdac4a3d2003ae99" providerId="Windows Live" clId="Web-{11AA2F71-77E3-4478-8442-88E72FE34D9B}" dt="2022-07-13T04:46:52.489" v="784"/>
        <pc:sldMkLst>
          <pc:docMk/>
          <pc:sldMk cId="1272868227" sldId="499"/>
        </pc:sldMkLst>
        <pc:spChg chg="add mod">
          <ac:chgData name="이 준형" userId="bdac4a3d2003ae99" providerId="Windows Live" clId="Web-{11AA2F71-77E3-4478-8442-88E72FE34D9B}" dt="2022-07-13T04:17:45.773" v="528" actId="20577"/>
          <ac:spMkLst>
            <pc:docMk/>
            <pc:sldMk cId="1272868227" sldId="499"/>
            <ac:spMk id="4" creationId="{142F3940-D044-7387-19DF-DA563A3784D8}"/>
          </ac:spMkLst>
        </pc:spChg>
        <pc:spChg chg="add mod">
          <ac:chgData name="이 준형" userId="bdac4a3d2003ae99" providerId="Windows Live" clId="Web-{11AA2F71-77E3-4478-8442-88E72FE34D9B}" dt="2022-07-13T04:46:21.207" v="779" actId="1076"/>
          <ac:spMkLst>
            <pc:docMk/>
            <pc:sldMk cId="1272868227" sldId="499"/>
            <ac:spMk id="6" creationId="{E9622254-1655-F137-FD74-59A46ED97085}"/>
          </ac:spMkLst>
        </pc:spChg>
        <pc:spChg chg="add mod">
          <ac:chgData name="이 준형" userId="bdac4a3d2003ae99" providerId="Windows Live" clId="Web-{11AA2F71-77E3-4478-8442-88E72FE34D9B}" dt="2022-07-13T04:46:38.739" v="783" actId="1076"/>
          <ac:spMkLst>
            <pc:docMk/>
            <pc:sldMk cId="1272868227" sldId="499"/>
            <ac:spMk id="8" creationId="{FF558FCA-0942-6EA1-3A65-3D5E00F2CE5F}"/>
          </ac:spMkLst>
        </pc:spChg>
        <pc:spChg chg="mod">
          <ac:chgData name="이 준형" userId="bdac4a3d2003ae99" providerId="Windows Live" clId="Web-{11AA2F71-77E3-4478-8442-88E72FE34D9B}" dt="2022-07-13T03:25:12.318" v="112" actId="20577"/>
          <ac:spMkLst>
            <pc:docMk/>
            <pc:sldMk cId="1272868227" sldId="499"/>
            <ac:spMk id="10" creationId="{FDB90247-1839-C008-D04A-722A968D4C2B}"/>
          </ac:spMkLst>
        </pc:spChg>
        <pc:spChg chg="mod">
          <ac:chgData name="이 준형" userId="bdac4a3d2003ae99" providerId="Windows Live" clId="Web-{11AA2F71-77E3-4478-8442-88E72FE34D9B}" dt="2022-07-13T03:25:07.817" v="111" actId="20577"/>
          <ac:spMkLst>
            <pc:docMk/>
            <pc:sldMk cId="1272868227" sldId="499"/>
            <ac:spMk id="14338" creationId="{00000000-0000-0000-0000-000000000000}"/>
          </ac:spMkLst>
        </pc:spChg>
      </pc:sldChg>
      <pc:sldChg chg="ord">
        <pc:chgData name="이 준형" userId="bdac4a3d2003ae99" providerId="Windows Live" clId="Web-{11AA2F71-77E3-4478-8442-88E72FE34D9B}" dt="2022-07-13T03:25:14.802" v="113"/>
        <pc:sldMkLst>
          <pc:docMk/>
          <pc:sldMk cId="4010181639" sldId="500"/>
        </pc:sldMkLst>
      </pc:sldChg>
      <pc:sldChg chg="add ord replId">
        <pc:chgData name="이 준형" userId="bdac4a3d2003ae99" providerId="Windows Live" clId="Web-{11AA2F71-77E3-4478-8442-88E72FE34D9B}" dt="2022-07-13T03:26:53.023" v="119"/>
        <pc:sldMkLst>
          <pc:docMk/>
          <pc:sldMk cId="1963756893" sldId="501"/>
        </pc:sldMkLst>
      </pc:sldChg>
      <pc:sldChg chg="addSp delSp modSp add ord replId">
        <pc:chgData name="이 준형" userId="bdac4a3d2003ae99" providerId="Windows Live" clId="Web-{11AA2F71-77E3-4478-8442-88E72FE34D9B}" dt="2022-07-13T04:38:32.070" v="744"/>
        <pc:sldMkLst>
          <pc:docMk/>
          <pc:sldMk cId="3101416829" sldId="502"/>
        </pc:sldMkLst>
        <pc:spChg chg="add mod">
          <ac:chgData name="이 준형" userId="bdac4a3d2003ae99" providerId="Windows Live" clId="Web-{11AA2F71-77E3-4478-8442-88E72FE34D9B}" dt="2022-07-13T04:37:10.443" v="743" actId="20577"/>
          <ac:spMkLst>
            <pc:docMk/>
            <pc:sldMk cId="3101416829" sldId="502"/>
            <ac:spMk id="4" creationId="{6630F92A-297E-C945-9675-F10A81159A7D}"/>
          </ac:spMkLst>
        </pc:spChg>
        <pc:spChg chg="add del mod">
          <ac:chgData name="이 준형" userId="bdac4a3d2003ae99" providerId="Windows Live" clId="Web-{11AA2F71-77E3-4478-8442-88E72FE34D9B}" dt="2022-07-13T04:15:31.551" v="472"/>
          <ac:spMkLst>
            <pc:docMk/>
            <pc:sldMk cId="3101416829" sldId="502"/>
            <ac:spMk id="5" creationId="{566614A2-3BD9-0B56-B853-A60E56F63EE1}"/>
          </ac:spMkLst>
        </pc:spChg>
        <pc:spChg chg="add del mod">
          <ac:chgData name="이 준형" userId="bdac4a3d2003ae99" providerId="Windows Live" clId="Web-{11AA2F71-77E3-4478-8442-88E72FE34D9B}" dt="2022-07-13T04:15:31.551" v="471"/>
          <ac:spMkLst>
            <pc:docMk/>
            <pc:sldMk cId="3101416829" sldId="502"/>
            <ac:spMk id="7" creationId="{7F0C258D-F16B-E177-3E2B-723859F98D99}"/>
          </ac:spMkLst>
        </pc:spChg>
        <pc:spChg chg="add del mod">
          <ac:chgData name="이 준형" userId="bdac4a3d2003ae99" providerId="Windows Live" clId="Web-{11AA2F71-77E3-4478-8442-88E72FE34D9B}" dt="2022-07-13T04:15:31.551" v="470"/>
          <ac:spMkLst>
            <pc:docMk/>
            <pc:sldMk cId="3101416829" sldId="502"/>
            <ac:spMk id="8" creationId="{17884A64-50E9-A2E7-8C33-82952BA49DAB}"/>
          </ac:spMkLst>
        </pc:spChg>
        <pc:spChg chg="mod">
          <ac:chgData name="이 준형" userId="bdac4a3d2003ae99" providerId="Windows Live" clId="Web-{11AA2F71-77E3-4478-8442-88E72FE34D9B}" dt="2022-07-13T03:30:36.716" v="167" actId="20577"/>
          <ac:spMkLst>
            <pc:docMk/>
            <pc:sldMk cId="3101416829" sldId="502"/>
            <ac:spMk id="10" creationId="{FDB90247-1839-C008-D04A-722A968D4C2B}"/>
          </ac:spMkLst>
        </pc:spChg>
        <pc:spChg chg="add del mod ord">
          <ac:chgData name="이 준형" userId="bdac4a3d2003ae99" providerId="Windows Live" clId="Web-{11AA2F71-77E3-4478-8442-88E72FE34D9B}" dt="2022-07-13T04:15:31.551" v="473"/>
          <ac:spMkLst>
            <pc:docMk/>
            <pc:sldMk cId="3101416829" sldId="502"/>
            <ac:spMk id="11" creationId="{D4D29481-1744-555F-AEE3-BB96CDF992EC}"/>
          </ac:spMkLst>
        </pc:spChg>
        <pc:spChg chg="add del mod ord">
          <ac:chgData name="이 준형" userId="bdac4a3d2003ae99" providerId="Windows Live" clId="Web-{11AA2F71-77E3-4478-8442-88E72FE34D9B}" dt="2022-07-13T04:15:31.551" v="474"/>
          <ac:spMkLst>
            <pc:docMk/>
            <pc:sldMk cId="3101416829" sldId="502"/>
            <ac:spMk id="12" creationId="{97AEDC4A-6AEC-63DE-F4D3-35DE8A1B1981}"/>
          </ac:spMkLst>
        </pc:spChg>
        <pc:spChg chg="add del mod">
          <ac:chgData name="이 준형" userId="bdac4a3d2003ae99" providerId="Windows Live" clId="Web-{11AA2F71-77E3-4478-8442-88E72FE34D9B}" dt="2022-07-13T04:15:31.551" v="469"/>
          <ac:spMkLst>
            <pc:docMk/>
            <pc:sldMk cId="3101416829" sldId="502"/>
            <ac:spMk id="13" creationId="{F0AB152A-93D9-6565-1F62-E2E032D967D7}"/>
          </ac:spMkLst>
        </pc:spChg>
        <pc:spChg chg="add del mod">
          <ac:chgData name="이 준형" userId="bdac4a3d2003ae99" providerId="Windows Live" clId="Web-{11AA2F71-77E3-4478-8442-88E72FE34D9B}" dt="2022-07-13T04:15:31.551" v="468"/>
          <ac:spMkLst>
            <pc:docMk/>
            <pc:sldMk cId="3101416829" sldId="502"/>
            <ac:spMk id="14" creationId="{99B4785A-879B-4043-D17B-F9D06030D8BC}"/>
          </ac:spMkLst>
        </pc:spChg>
        <pc:spChg chg="add del mod">
          <ac:chgData name="이 준형" userId="bdac4a3d2003ae99" providerId="Windows Live" clId="Web-{11AA2F71-77E3-4478-8442-88E72FE34D9B}" dt="2022-07-13T04:15:31.551" v="467"/>
          <ac:spMkLst>
            <pc:docMk/>
            <pc:sldMk cId="3101416829" sldId="502"/>
            <ac:spMk id="15" creationId="{E13AC9E2-6D57-0D99-FFF7-CB7E25BE60FC}"/>
          </ac:spMkLst>
        </pc:spChg>
        <pc:spChg chg="add del mod">
          <ac:chgData name="이 준형" userId="bdac4a3d2003ae99" providerId="Windows Live" clId="Web-{11AA2F71-77E3-4478-8442-88E72FE34D9B}" dt="2022-07-13T04:15:31.551" v="466"/>
          <ac:spMkLst>
            <pc:docMk/>
            <pc:sldMk cId="3101416829" sldId="502"/>
            <ac:spMk id="16" creationId="{E142E671-C860-89F3-8B04-41B0274FC564}"/>
          </ac:spMkLst>
        </pc:spChg>
        <pc:spChg chg="add del mod">
          <ac:chgData name="이 준형" userId="bdac4a3d2003ae99" providerId="Windows Live" clId="Web-{11AA2F71-77E3-4478-8442-88E72FE34D9B}" dt="2022-07-13T04:15:31.551" v="465"/>
          <ac:spMkLst>
            <pc:docMk/>
            <pc:sldMk cId="3101416829" sldId="502"/>
            <ac:spMk id="17" creationId="{0DDC3506-02D4-C7CB-3546-E931A1B3CBC7}"/>
          </ac:spMkLst>
        </pc:spChg>
        <pc:spChg chg="add del mod">
          <ac:chgData name="이 준형" userId="bdac4a3d2003ae99" providerId="Windows Live" clId="Web-{11AA2F71-77E3-4478-8442-88E72FE34D9B}" dt="2022-07-13T04:15:31.551" v="464"/>
          <ac:spMkLst>
            <pc:docMk/>
            <pc:sldMk cId="3101416829" sldId="502"/>
            <ac:spMk id="18" creationId="{3B92CEDF-497F-71F2-B040-B7C26E27990E}"/>
          </ac:spMkLst>
        </pc:spChg>
        <pc:spChg chg="add del mod">
          <ac:chgData name="이 준형" userId="bdac4a3d2003ae99" providerId="Windows Live" clId="Web-{11AA2F71-77E3-4478-8442-88E72FE34D9B}" dt="2022-07-13T04:15:31.551" v="463"/>
          <ac:spMkLst>
            <pc:docMk/>
            <pc:sldMk cId="3101416829" sldId="502"/>
            <ac:spMk id="19" creationId="{EF782383-3646-3A1C-B5A5-2BF8BE531E2F}"/>
          </ac:spMkLst>
        </pc:spChg>
        <pc:spChg chg="add del mod">
          <ac:chgData name="이 준형" userId="bdac4a3d2003ae99" providerId="Windows Live" clId="Web-{11AA2F71-77E3-4478-8442-88E72FE34D9B}" dt="2022-07-13T04:15:31.551" v="462"/>
          <ac:spMkLst>
            <pc:docMk/>
            <pc:sldMk cId="3101416829" sldId="502"/>
            <ac:spMk id="20" creationId="{D16AF7B0-5127-FD2E-AF34-0A7438ADCCBD}"/>
          </ac:spMkLst>
        </pc:spChg>
        <pc:spChg chg="add del mod">
          <ac:chgData name="이 준형" userId="bdac4a3d2003ae99" providerId="Windows Live" clId="Web-{11AA2F71-77E3-4478-8442-88E72FE34D9B}" dt="2022-07-13T04:15:31.551" v="461"/>
          <ac:spMkLst>
            <pc:docMk/>
            <pc:sldMk cId="3101416829" sldId="502"/>
            <ac:spMk id="21" creationId="{3D644037-F1A4-F3EE-BD46-06352F7E3891}"/>
          </ac:spMkLst>
        </pc:spChg>
        <pc:spChg chg="add mod">
          <ac:chgData name="이 준형" userId="bdac4a3d2003ae99" providerId="Windows Live" clId="Web-{11AA2F71-77E3-4478-8442-88E72FE34D9B}" dt="2022-07-13T04:22:35.640" v="610" actId="20577"/>
          <ac:spMkLst>
            <pc:docMk/>
            <pc:sldMk cId="3101416829" sldId="502"/>
            <ac:spMk id="22" creationId="{D6DEF18A-8524-9B6B-8A5E-1F87E19BF262}"/>
          </ac:spMkLst>
        </pc:spChg>
        <pc:graphicFrameChg chg="add del mod modGraphic">
          <ac:chgData name="이 준형" userId="bdac4a3d2003ae99" providerId="Windows Live" clId="Web-{11AA2F71-77E3-4478-8442-88E72FE34D9B}" dt="2022-07-13T03:40:56.920" v="341"/>
          <ac:graphicFrameMkLst>
            <pc:docMk/>
            <pc:sldMk cId="3101416829" sldId="502"/>
            <ac:graphicFrameMk id="9" creationId="{5043E9E7-0DF4-F46E-A939-530DD40BEFD5}"/>
          </ac:graphicFrameMkLst>
        </pc:graphicFrameChg>
        <pc:cxnChg chg="add del mod">
          <ac:chgData name="이 준형" userId="bdac4a3d2003ae99" providerId="Windows Live" clId="Web-{11AA2F71-77E3-4478-8442-88E72FE34D9B}" dt="2022-07-13T03:37:42.540" v="318"/>
          <ac:cxnSpMkLst>
            <pc:docMk/>
            <pc:sldMk cId="3101416829" sldId="502"/>
            <ac:cxnSpMk id="6" creationId="{1DB5454A-E5CD-55B6-CFB9-486C0A7F2DAC}"/>
          </ac:cxnSpMkLst>
        </pc:cxnChg>
      </pc:sldChg>
      <pc:sldChg chg="addSp delSp modSp add ord replId">
        <pc:chgData name="이 준형" userId="bdac4a3d2003ae99" providerId="Windows Live" clId="Web-{11AA2F71-77E3-4478-8442-88E72FE34D9B}" dt="2022-07-13T04:39:53.213" v="754"/>
        <pc:sldMkLst>
          <pc:docMk/>
          <pc:sldMk cId="710758206" sldId="503"/>
        </pc:sldMkLst>
        <pc:spChg chg="add mod">
          <ac:chgData name="이 준형" userId="bdac4a3d2003ae99" providerId="Windows Live" clId="Web-{11AA2F71-77E3-4478-8442-88E72FE34D9B}" dt="2022-07-13T04:30:43.089" v="700" actId="20577"/>
          <ac:spMkLst>
            <pc:docMk/>
            <pc:sldMk cId="710758206" sldId="503"/>
            <ac:spMk id="4" creationId="{1C4617B6-7FD6-83A0-D770-8911CC8BC2D4}"/>
          </ac:spMkLst>
        </pc:spChg>
        <pc:spChg chg="add mod">
          <ac:chgData name="이 준형" userId="bdac4a3d2003ae99" providerId="Windows Live" clId="Web-{11AA2F71-77E3-4478-8442-88E72FE34D9B}" dt="2022-07-13T04:20:22.699" v="550" actId="14100"/>
          <ac:spMkLst>
            <pc:docMk/>
            <pc:sldMk cId="710758206" sldId="503"/>
            <ac:spMk id="6" creationId="{D7F6B214-4CC4-78BD-B181-DCF95B6F66E5}"/>
          </ac:spMkLst>
        </pc:spChg>
        <pc:picChg chg="add del mod">
          <ac:chgData name="이 준형" userId="bdac4a3d2003ae99" providerId="Windows Live" clId="Web-{11AA2F71-77E3-4478-8442-88E72FE34D9B}" dt="2022-07-13T04:38:56.242" v="747"/>
          <ac:picMkLst>
            <pc:docMk/>
            <pc:sldMk cId="710758206" sldId="503"/>
            <ac:picMk id="5" creationId="{1C643A54-7870-6534-BD28-FB78AA54F94C}"/>
          </ac:picMkLst>
        </pc:picChg>
        <pc:picChg chg="add mod">
          <ac:chgData name="이 준형" userId="bdac4a3d2003ae99" providerId="Windows Live" clId="Web-{11AA2F71-77E3-4478-8442-88E72FE34D9B}" dt="2022-07-13T04:39:23.759" v="751" actId="1076"/>
          <ac:picMkLst>
            <pc:docMk/>
            <pc:sldMk cId="710758206" sldId="503"/>
            <ac:picMk id="7" creationId="{353B5459-401E-6A32-AA2C-BC3328774234}"/>
          </ac:picMkLst>
        </pc:picChg>
      </pc:sldChg>
      <pc:sldChg chg="addSp delSp modSp add ord replId">
        <pc:chgData name="이 준형" userId="bdac4a3d2003ae99" providerId="Windows Live" clId="Web-{11AA2F71-77E3-4478-8442-88E72FE34D9B}" dt="2022-07-13T05:54:01.027" v="1481" actId="1076"/>
        <pc:sldMkLst>
          <pc:docMk/>
          <pc:sldMk cId="1165844915" sldId="504"/>
        </pc:sldMkLst>
        <pc:spChg chg="add del mod">
          <ac:chgData name="이 준형" userId="bdac4a3d2003ae99" providerId="Windows Live" clId="Web-{11AA2F71-77E3-4478-8442-88E72FE34D9B}" dt="2022-07-13T05:00:07.118" v="877"/>
          <ac:spMkLst>
            <pc:docMk/>
            <pc:sldMk cId="1165844915" sldId="504"/>
            <ac:spMk id="3" creationId="{57A3B51E-9755-C9C2-14E5-9FB4015B0F6C}"/>
          </ac:spMkLst>
        </pc:spChg>
        <pc:spChg chg="add del mod">
          <ac:chgData name="이 준형" userId="bdac4a3d2003ae99" providerId="Windows Live" clId="Web-{11AA2F71-77E3-4478-8442-88E72FE34D9B}" dt="2022-07-13T05:00:06.400" v="876"/>
          <ac:spMkLst>
            <pc:docMk/>
            <pc:sldMk cId="1165844915" sldId="504"/>
            <ac:spMk id="4" creationId="{7F3A9BDF-6936-4D47-4CE4-F39C7A518648}"/>
          </ac:spMkLst>
        </pc:spChg>
        <pc:spChg chg="add mod">
          <ac:chgData name="이 준형" userId="bdac4a3d2003ae99" providerId="Windows Live" clId="Web-{11AA2F71-77E3-4478-8442-88E72FE34D9B}" dt="2022-07-13T05:28:37.173" v="1238" actId="20577"/>
          <ac:spMkLst>
            <pc:docMk/>
            <pc:sldMk cId="1165844915" sldId="504"/>
            <ac:spMk id="4" creationId="{B99AF46A-DC73-A999-5CC3-C7229A36E00D}"/>
          </ac:spMkLst>
        </pc:spChg>
        <pc:spChg chg="add del">
          <ac:chgData name="이 준형" userId="bdac4a3d2003ae99" providerId="Windows Live" clId="Web-{11AA2F71-77E3-4478-8442-88E72FE34D9B}" dt="2022-07-13T05:26:48.905" v="1204"/>
          <ac:spMkLst>
            <pc:docMk/>
            <pc:sldMk cId="1165844915" sldId="504"/>
            <ac:spMk id="5" creationId="{320AF287-BD8F-CAAA-7633-3ACD3F9BEF51}"/>
          </ac:spMkLst>
        </pc:spChg>
        <pc:spChg chg="add mod">
          <ac:chgData name="이 준형" userId="bdac4a3d2003ae99" providerId="Windows Live" clId="Web-{11AA2F71-77E3-4478-8442-88E72FE34D9B}" dt="2022-07-13T05:33:28.197" v="1254" actId="1076"/>
          <ac:spMkLst>
            <pc:docMk/>
            <pc:sldMk cId="1165844915" sldId="504"/>
            <ac:spMk id="7" creationId="{6B75F9B2-5E47-94F9-B4B7-1683A94A48B8}"/>
          </ac:spMkLst>
        </pc:spChg>
        <pc:spChg chg="add mod">
          <ac:chgData name="이 준형" userId="bdac4a3d2003ae99" providerId="Windows Live" clId="Web-{11AA2F71-77E3-4478-8442-88E72FE34D9B}" dt="2022-07-13T05:33:30.947" v="1255" actId="1076"/>
          <ac:spMkLst>
            <pc:docMk/>
            <pc:sldMk cId="1165844915" sldId="504"/>
            <ac:spMk id="9" creationId="{5DEB2490-B0A0-ECC1-2EF8-BD0683EC936A}"/>
          </ac:spMkLst>
        </pc:spChg>
        <pc:spChg chg="mod">
          <ac:chgData name="이 준형" userId="bdac4a3d2003ae99" providerId="Windows Live" clId="Web-{11AA2F71-77E3-4478-8442-88E72FE34D9B}" dt="2022-07-13T05:28:10.329" v="1236" actId="20577"/>
          <ac:spMkLst>
            <pc:docMk/>
            <pc:sldMk cId="1165844915" sldId="504"/>
            <ac:spMk id="10" creationId="{FDB90247-1839-C008-D04A-722A968D4C2B}"/>
          </ac:spMkLst>
        </pc:spChg>
        <pc:spChg chg="add mod">
          <ac:chgData name="이 준형" userId="bdac4a3d2003ae99" providerId="Windows Live" clId="Web-{11AA2F71-77E3-4478-8442-88E72FE34D9B}" dt="2022-07-13T05:33:14.572" v="1251" actId="1076"/>
          <ac:spMkLst>
            <pc:docMk/>
            <pc:sldMk cId="1165844915" sldId="504"/>
            <ac:spMk id="12" creationId="{803CDD31-B1C7-66E9-6375-C6943633BB11}"/>
          </ac:spMkLst>
        </pc:spChg>
        <pc:spChg chg="add mod">
          <ac:chgData name="이 준형" userId="bdac4a3d2003ae99" providerId="Windows Live" clId="Web-{11AA2F71-77E3-4478-8442-88E72FE34D9B}" dt="2022-07-13T05:33:46.307" v="1256" actId="1076"/>
          <ac:spMkLst>
            <pc:docMk/>
            <pc:sldMk cId="1165844915" sldId="504"/>
            <ac:spMk id="14" creationId="{77D915AE-26F9-9BD3-03E7-155E53A5F7D8}"/>
          </ac:spMkLst>
        </pc:spChg>
        <pc:spChg chg="add mod">
          <ac:chgData name="이 준형" userId="bdac4a3d2003ae99" providerId="Windows Live" clId="Web-{11AA2F71-77E3-4478-8442-88E72FE34D9B}" dt="2022-07-13T05:33:05.259" v="1249" actId="1076"/>
          <ac:spMkLst>
            <pc:docMk/>
            <pc:sldMk cId="1165844915" sldId="504"/>
            <ac:spMk id="16" creationId="{446C89FF-60A9-BBDF-4475-459B7A8738B5}"/>
          </ac:spMkLst>
        </pc:spChg>
        <pc:spChg chg="add mod">
          <ac:chgData name="이 준형" userId="bdac4a3d2003ae99" providerId="Windows Live" clId="Web-{11AA2F71-77E3-4478-8442-88E72FE34D9B}" dt="2022-07-13T05:32:53.290" v="1246" actId="1076"/>
          <ac:spMkLst>
            <pc:docMk/>
            <pc:sldMk cId="1165844915" sldId="504"/>
            <ac:spMk id="18" creationId="{BBE80BF0-9A75-ADD9-C956-F1A8253135A4}"/>
          </ac:spMkLst>
        </pc:spChg>
        <pc:spChg chg="add del">
          <ac:chgData name="이 준형" userId="bdac4a3d2003ae99" providerId="Windows Live" clId="Web-{11AA2F71-77E3-4478-8442-88E72FE34D9B}" dt="2022-07-13T05:49:33.660" v="1452"/>
          <ac:spMkLst>
            <pc:docMk/>
            <pc:sldMk cId="1165844915" sldId="504"/>
            <ac:spMk id="19" creationId="{A839742C-8D83-FB9A-9611-C10A763BF642}"/>
          </ac:spMkLst>
        </pc:spChg>
        <pc:spChg chg="add mod">
          <ac:chgData name="이 준형" userId="bdac4a3d2003ae99" providerId="Windows Live" clId="Web-{11AA2F71-77E3-4478-8442-88E72FE34D9B}" dt="2022-07-13T05:54:01.027" v="1481" actId="1076"/>
          <ac:spMkLst>
            <pc:docMk/>
            <pc:sldMk cId="1165844915" sldId="504"/>
            <ac:spMk id="22" creationId="{DC80A81E-C4A3-786A-DC17-30A86C73A887}"/>
          </ac:spMkLst>
        </pc:spChg>
        <pc:picChg chg="add mod">
          <ac:chgData name="이 준형" userId="bdac4a3d2003ae99" providerId="Windows Live" clId="Web-{11AA2F71-77E3-4478-8442-88E72FE34D9B}" dt="2022-07-13T05:53:53.433" v="1479" actId="1076"/>
          <ac:picMkLst>
            <pc:docMk/>
            <pc:sldMk cId="1165844915" sldId="504"/>
            <ac:picMk id="20" creationId="{1F5A5D9B-DFBF-888F-7A9B-E3CB655C7EA7}"/>
          </ac:picMkLst>
        </pc:picChg>
      </pc:sldChg>
      <pc:sldChg chg="addSp delSp modSp add ord replId">
        <pc:chgData name="이 준형" userId="bdac4a3d2003ae99" providerId="Windows Live" clId="Web-{11AA2F71-77E3-4478-8442-88E72FE34D9B}" dt="2022-07-13T06:40:37.885" v="2066"/>
        <pc:sldMkLst>
          <pc:docMk/>
          <pc:sldMk cId="637811230" sldId="505"/>
        </pc:sldMkLst>
        <pc:spChg chg="add mod">
          <ac:chgData name="이 준형" userId="bdac4a3d2003ae99" providerId="Windows Live" clId="Web-{11AA2F71-77E3-4478-8442-88E72FE34D9B}" dt="2022-07-13T06:39:15.054" v="2056" actId="1076"/>
          <ac:spMkLst>
            <pc:docMk/>
            <pc:sldMk cId="637811230" sldId="505"/>
            <ac:spMk id="3" creationId="{7DBDB1AA-5B5D-022D-D201-8416C8A6B88F}"/>
          </ac:spMkLst>
        </pc:spChg>
        <pc:spChg chg="add mod">
          <ac:chgData name="이 준형" userId="bdac4a3d2003ae99" providerId="Windows Live" clId="Web-{11AA2F71-77E3-4478-8442-88E72FE34D9B}" dt="2022-07-13T06:39:20.054" v="2057" actId="1076"/>
          <ac:spMkLst>
            <pc:docMk/>
            <pc:sldMk cId="637811230" sldId="505"/>
            <ac:spMk id="4" creationId="{1BAA918B-2189-9151-1CCF-A7377F552115}"/>
          </ac:spMkLst>
        </pc:spChg>
        <pc:spChg chg="add del mod">
          <ac:chgData name="이 준형" userId="bdac4a3d2003ae99" providerId="Windows Live" clId="Web-{11AA2F71-77E3-4478-8442-88E72FE34D9B}" dt="2022-07-13T04:33:51.079" v="701"/>
          <ac:spMkLst>
            <pc:docMk/>
            <pc:sldMk cId="637811230" sldId="505"/>
            <ac:spMk id="5" creationId="{02B34442-E59C-6D58-B122-635001D6B6CF}"/>
          </ac:spMkLst>
        </pc:spChg>
        <pc:spChg chg="add del mod">
          <ac:chgData name="이 준형" userId="bdac4a3d2003ae99" providerId="Windows Live" clId="Web-{11AA2F71-77E3-4478-8442-88E72FE34D9B}" dt="2022-07-13T06:40:37.885" v="2066"/>
          <ac:spMkLst>
            <pc:docMk/>
            <pc:sldMk cId="637811230" sldId="505"/>
            <ac:spMk id="6" creationId="{8D88D503-2715-CACE-2438-4C8AAD27E297}"/>
          </ac:spMkLst>
        </pc:spChg>
        <pc:spChg chg="add del mod">
          <ac:chgData name="이 준형" userId="bdac4a3d2003ae99" providerId="Windows Live" clId="Web-{11AA2F71-77E3-4478-8442-88E72FE34D9B}" dt="2022-07-13T05:22:22.679" v="1117"/>
          <ac:spMkLst>
            <pc:docMk/>
            <pc:sldMk cId="637811230" sldId="505"/>
            <ac:spMk id="7" creationId="{2833097A-93D2-6846-CAB3-CFFF22A5F45C}"/>
          </ac:spMkLst>
        </pc:spChg>
        <pc:spChg chg="add del mod">
          <ac:chgData name="이 준형" userId="bdac4a3d2003ae99" providerId="Windows Live" clId="Web-{11AA2F71-77E3-4478-8442-88E72FE34D9B}" dt="2022-07-13T05:22:22.679" v="1116"/>
          <ac:spMkLst>
            <pc:docMk/>
            <pc:sldMk cId="637811230" sldId="505"/>
            <ac:spMk id="9" creationId="{5DC159AA-FED5-9E10-BCD4-CE3082191F5D}"/>
          </ac:spMkLst>
        </pc:spChg>
        <pc:spChg chg="mod">
          <ac:chgData name="이 준형" userId="bdac4a3d2003ae99" providerId="Windows Live" clId="Web-{11AA2F71-77E3-4478-8442-88E72FE34D9B}" dt="2022-07-13T04:50:14.682" v="799" actId="20577"/>
          <ac:spMkLst>
            <pc:docMk/>
            <pc:sldMk cId="637811230" sldId="505"/>
            <ac:spMk id="10" creationId="{FDB90247-1839-C008-D04A-722A968D4C2B}"/>
          </ac:spMkLst>
        </pc:spChg>
        <pc:spChg chg="add del mod">
          <ac:chgData name="이 준형" userId="bdac4a3d2003ae99" providerId="Windows Live" clId="Web-{11AA2F71-77E3-4478-8442-88E72FE34D9B}" dt="2022-07-13T04:56:59.301" v="840"/>
          <ac:spMkLst>
            <pc:docMk/>
            <pc:sldMk cId="637811230" sldId="505"/>
            <ac:spMk id="13" creationId="{E25CE374-26C6-41EE-B0FE-2F1D9B67C712}"/>
          </ac:spMkLst>
        </pc:spChg>
        <pc:spChg chg="add del mod">
          <ac:chgData name="이 준형" userId="bdac4a3d2003ae99" providerId="Windows Live" clId="Web-{11AA2F71-77E3-4478-8442-88E72FE34D9B}" dt="2022-07-13T05:22:23.663" v="1118"/>
          <ac:spMkLst>
            <pc:docMk/>
            <pc:sldMk cId="637811230" sldId="505"/>
            <ac:spMk id="14" creationId="{E142FACB-FF20-B097-5C2B-DD01ADFCC551}"/>
          </ac:spMkLst>
        </pc:spChg>
        <pc:spChg chg="add del mod">
          <ac:chgData name="이 준형" userId="bdac4a3d2003ae99" providerId="Windows Live" clId="Web-{11AA2F71-77E3-4478-8442-88E72FE34D9B}" dt="2022-07-13T05:22:26.617" v="1119"/>
          <ac:spMkLst>
            <pc:docMk/>
            <pc:sldMk cId="637811230" sldId="505"/>
            <ac:spMk id="15" creationId="{C6132564-3C79-43EB-990A-16782DC5AB68}"/>
          </ac:spMkLst>
        </pc:spChg>
        <pc:spChg chg="add del mod">
          <ac:chgData name="이 준형" userId="bdac4a3d2003ae99" providerId="Windows Live" clId="Web-{11AA2F71-77E3-4478-8442-88E72FE34D9B}" dt="2022-07-13T05:22:31.851" v="1121"/>
          <ac:spMkLst>
            <pc:docMk/>
            <pc:sldMk cId="637811230" sldId="505"/>
            <ac:spMk id="16" creationId="{3ABC1B15-F129-3AC4-82AE-CC26F14238DB}"/>
          </ac:spMkLst>
        </pc:spChg>
        <pc:spChg chg="add del mod">
          <ac:chgData name="이 준형" userId="bdac4a3d2003ae99" providerId="Windows Live" clId="Web-{11AA2F71-77E3-4478-8442-88E72FE34D9B}" dt="2022-07-13T05:22:29.398" v="1120"/>
          <ac:spMkLst>
            <pc:docMk/>
            <pc:sldMk cId="637811230" sldId="505"/>
            <ac:spMk id="17" creationId="{21F87A7E-4CAD-F59C-EB34-549A6FEDBBFB}"/>
          </ac:spMkLst>
        </pc:spChg>
        <pc:cxnChg chg="add del mod">
          <ac:chgData name="이 준형" userId="bdac4a3d2003ae99" providerId="Windows Live" clId="Web-{11AA2F71-77E3-4478-8442-88E72FE34D9B}" dt="2022-07-13T04:55:55.659" v="829"/>
          <ac:cxnSpMkLst>
            <pc:docMk/>
            <pc:sldMk cId="637811230" sldId="505"/>
            <ac:cxnSpMk id="11" creationId="{C3BD9332-3397-A1D9-A911-8F79F7A40013}"/>
          </ac:cxnSpMkLst>
        </pc:cxnChg>
        <pc:cxnChg chg="add del mod">
          <ac:chgData name="이 준형" userId="bdac4a3d2003ae99" providerId="Windows Live" clId="Web-{11AA2F71-77E3-4478-8442-88E72FE34D9B}" dt="2022-07-13T04:56:22.753" v="834"/>
          <ac:cxnSpMkLst>
            <pc:docMk/>
            <pc:sldMk cId="637811230" sldId="505"/>
            <ac:cxnSpMk id="12" creationId="{B4850A4B-D667-7CE2-B3BB-AEA4E90F26C0}"/>
          </ac:cxnSpMkLst>
        </pc:cxnChg>
      </pc:sldChg>
      <pc:sldChg chg="add ord replId">
        <pc:chgData name="이 준형" userId="bdac4a3d2003ae99" providerId="Windows Live" clId="Web-{11AA2F71-77E3-4478-8442-88E72FE34D9B}" dt="2022-07-13T04:46:54.317" v="785"/>
        <pc:sldMkLst>
          <pc:docMk/>
          <pc:sldMk cId="3631427218" sldId="506"/>
        </pc:sldMkLst>
      </pc:sldChg>
      <pc:sldChg chg="add del replId">
        <pc:chgData name="이 준형" userId="bdac4a3d2003ae99" providerId="Windows Live" clId="Web-{11AA2F71-77E3-4478-8442-88E72FE34D9B}" dt="2022-07-13T04:45:41.268" v="775"/>
        <pc:sldMkLst>
          <pc:docMk/>
          <pc:sldMk cId="2363522420" sldId="507"/>
        </pc:sldMkLst>
      </pc:sldChg>
      <pc:sldChg chg="addSp delSp modSp add replId">
        <pc:chgData name="이 준형" userId="bdac4a3d2003ae99" providerId="Windows Live" clId="Web-{11AA2F71-77E3-4478-8442-88E72FE34D9B}" dt="2022-07-13T06:20:29.929" v="1776" actId="1076"/>
        <pc:sldMkLst>
          <pc:docMk/>
          <pc:sldMk cId="2660993597" sldId="507"/>
        </pc:sldMkLst>
        <pc:spChg chg="add del mod">
          <ac:chgData name="이 준형" userId="bdac4a3d2003ae99" providerId="Windows Live" clId="Web-{11AA2F71-77E3-4478-8442-88E72FE34D9B}" dt="2022-07-13T05:35:25.559" v="1262"/>
          <ac:spMkLst>
            <pc:docMk/>
            <pc:sldMk cId="2660993597" sldId="507"/>
            <ac:spMk id="3" creationId="{88F341BC-64E4-22B1-59E6-71D1EA053712}"/>
          </ac:spMkLst>
        </pc:spChg>
        <pc:spChg chg="add mod">
          <ac:chgData name="이 준형" userId="bdac4a3d2003ae99" providerId="Windows Live" clId="Web-{11AA2F71-77E3-4478-8442-88E72FE34D9B}" dt="2022-07-13T05:49:04.066" v="1449" actId="14100"/>
          <ac:spMkLst>
            <pc:docMk/>
            <pc:sldMk cId="2660993597" sldId="507"/>
            <ac:spMk id="5" creationId="{951533CE-ED37-8CD6-95D4-1F0F6474268C}"/>
          </ac:spMkLst>
        </pc:spChg>
        <pc:spChg chg="mod">
          <ac:chgData name="이 준형" userId="bdac4a3d2003ae99" providerId="Windows Live" clId="Web-{11AA2F71-77E3-4478-8442-88E72FE34D9B}" dt="2022-07-13T06:18:37.458" v="1752" actId="20577"/>
          <ac:spMkLst>
            <pc:docMk/>
            <pc:sldMk cId="2660993597" sldId="507"/>
            <ac:spMk id="10" creationId="{FDB90247-1839-C008-D04A-722A968D4C2B}"/>
          </ac:spMkLst>
        </pc:spChg>
        <pc:picChg chg="add mod">
          <ac:chgData name="이 준형" userId="bdac4a3d2003ae99" providerId="Windows Live" clId="Web-{11AA2F71-77E3-4478-8442-88E72FE34D9B}" dt="2022-07-13T06:20:29.929" v="1776" actId="1076"/>
          <ac:picMkLst>
            <pc:docMk/>
            <pc:sldMk cId="2660993597" sldId="507"/>
            <ac:picMk id="6" creationId="{A6EED3B6-9E28-CED3-1067-B3A591794235}"/>
          </ac:picMkLst>
        </pc:picChg>
      </pc:sldChg>
      <pc:sldChg chg="addSp delSp modSp add replId">
        <pc:chgData name="이 준형" userId="bdac4a3d2003ae99" providerId="Windows Live" clId="Web-{11AA2F71-77E3-4478-8442-88E72FE34D9B}" dt="2022-07-13T06:20:34.164" v="1777" actId="1076"/>
        <pc:sldMkLst>
          <pc:docMk/>
          <pc:sldMk cId="3220825280" sldId="508"/>
        </pc:sldMkLst>
        <pc:spChg chg="add mod">
          <ac:chgData name="이 준형" userId="bdac4a3d2003ae99" providerId="Windows Live" clId="Web-{11AA2F71-77E3-4478-8442-88E72FE34D9B}" dt="2022-07-13T06:00:32.772" v="1545" actId="1076"/>
          <ac:spMkLst>
            <pc:docMk/>
            <pc:sldMk cId="3220825280" sldId="508"/>
            <ac:spMk id="4" creationId="{B9D074A4-A416-FBE2-2092-B722D3D0D905}"/>
          </ac:spMkLst>
        </pc:spChg>
        <pc:spChg chg="add mod">
          <ac:chgData name="이 준형" userId="bdac4a3d2003ae99" providerId="Windows Live" clId="Web-{11AA2F71-77E3-4478-8442-88E72FE34D9B}" dt="2022-07-13T06:00:41.834" v="1548" actId="1076"/>
          <ac:spMkLst>
            <pc:docMk/>
            <pc:sldMk cId="3220825280" sldId="508"/>
            <ac:spMk id="6" creationId="{4A61C3E4-52CE-5752-6663-40C1BCA6FF83}"/>
          </ac:spMkLst>
        </pc:spChg>
        <pc:spChg chg="add mod">
          <ac:chgData name="이 준형" userId="bdac4a3d2003ae99" providerId="Windows Live" clId="Web-{11AA2F71-77E3-4478-8442-88E72FE34D9B}" dt="2022-07-13T06:00:48.444" v="1550" actId="1076"/>
          <ac:spMkLst>
            <pc:docMk/>
            <pc:sldMk cId="3220825280" sldId="508"/>
            <ac:spMk id="7" creationId="{850DEDAD-F4B7-455F-CD80-2295711835E3}"/>
          </ac:spMkLst>
        </pc:spChg>
        <pc:spChg chg="add mod">
          <ac:chgData name="이 준형" userId="bdac4a3d2003ae99" providerId="Windows Live" clId="Web-{11AA2F71-77E3-4478-8442-88E72FE34D9B}" dt="2022-07-13T06:00:45.194" v="1549" actId="1076"/>
          <ac:spMkLst>
            <pc:docMk/>
            <pc:sldMk cId="3220825280" sldId="508"/>
            <ac:spMk id="8" creationId="{1A5BD396-D1E8-7782-C903-9AF67C9E227D}"/>
          </ac:spMkLst>
        </pc:spChg>
        <pc:spChg chg="add del">
          <ac:chgData name="이 준형" userId="bdac4a3d2003ae99" providerId="Windows Live" clId="Web-{11AA2F71-77E3-4478-8442-88E72FE34D9B}" dt="2022-07-13T05:55:22.748" v="1490"/>
          <ac:spMkLst>
            <pc:docMk/>
            <pc:sldMk cId="3220825280" sldId="508"/>
            <ac:spMk id="9" creationId="{14E58D13-7909-AE1A-4F73-B26C3F3FA8A5}"/>
          </ac:spMkLst>
        </pc:spChg>
        <pc:spChg chg="add mod">
          <ac:chgData name="이 준형" userId="bdac4a3d2003ae99" providerId="Windows Live" clId="Web-{11AA2F71-77E3-4478-8442-88E72FE34D9B}" dt="2022-07-13T06:00:36.522" v="1546" actId="1076"/>
          <ac:spMkLst>
            <pc:docMk/>
            <pc:sldMk cId="3220825280" sldId="508"/>
            <ac:spMk id="9" creationId="{6D2AC2A5-16CD-13C9-20A0-DBE80107FA9A}"/>
          </ac:spMkLst>
        </pc:spChg>
        <pc:spChg chg="mod">
          <ac:chgData name="이 준형" userId="bdac4a3d2003ae99" providerId="Windows Live" clId="Web-{11AA2F71-77E3-4478-8442-88E72FE34D9B}" dt="2022-07-13T06:18:41.083" v="1753" actId="20577"/>
          <ac:spMkLst>
            <pc:docMk/>
            <pc:sldMk cId="3220825280" sldId="508"/>
            <ac:spMk id="10" creationId="{FDB90247-1839-C008-D04A-722A968D4C2B}"/>
          </ac:spMkLst>
        </pc:spChg>
        <pc:picChg chg="add del mod">
          <ac:chgData name="이 준형" userId="bdac4a3d2003ae99" providerId="Windows Live" clId="Web-{11AA2F71-77E3-4478-8442-88E72FE34D9B}" dt="2022-07-13T05:56:34.218" v="1501"/>
          <ac:picMkLst>
            <pc:docMk/>
            <pc:sldMk cId="3220825280" sldId="508"/>
            <ac:picMk id="5" creationId="{62D36DEA-41F8-20FF-60D6-D06959205E3F}"/>
          </ac:picMkLst>
        </pc:picChg>
        <pc:picChg chg="add del mod">
          <ac:chgData name="이 준형" userId="bdac4a3d2003ae99" providerId="Windows Live" clId="Web-{11AA2F71-77E3-4478-8442-88E72FE34D9B}" dt="2022-07-13T06:19:56.929" v="1769"/>
          <ac:picMkLst>
            <pc:docMk/>
            <pc:sldMk cId="3220825280" sldId="508"/>
            <ac:picMk id="12" creationId="{D1B7C689-6BFB-7758-3F98-D964F852326D}"/>
          </ac:picMkLst>
        </pc:picChg>
        <pc:picChg chg="add mod">
          <ac:chgData name="이 준형" userId="bdac4a3d2003ae99" providerId="Windows Live" clId="Web-{11AA2F71-77E3-4478-8442-88E72FE34D9B}" dt="2022-07-13T06:20:34.164" v="1777" actId="1076"/>
          <ac:picMkLst>
            <pc:docMk/>
            <pc:sldMk cId="3220825280" sldId="508"/>
            <ac:picMk id="13" creationId="{71AF04EA-8051-E61A-49E6-3B8602BEB6C1}"/>
          </ac:picMkLst>
        </pc:picChg>
      </pc:sldChg>
      <pc:sldChg chg="addSp delSp modSp add replId">
        <pc:chgData name="이 준형" userId="bdac4a3d2003ae99" providerId="Windows Live" clId="Web-{11AA2F71-77E3-4478-8442-88E72FE34D9B}" dt="2022-07-13T06:18:45.427" v="1754" actId="20577"/>
        <pc:sldMkLst>
          <pc:docMk/>
          <pc:sldMk cId="2741638802" sldId="509"/>
        </pc:sldMkLst>
        <pc:spChg chg="add mod">
          <ac:chgData name="이 준형" userId="bdac4a3d2003ae99" providerId="Windows Live" clId="Web-{11AA2F71-77E3-4478-8442-88E72FE34D9B}" dt="2022-07-13T06:03:13.760" v="1591"/>
          <ac:spMkLst>
            <pc:docMk/>
            <pc:sldMk cId="2741638802" sldId="509"/>
            <ac:spMk id="3" creationId="{0CD86709-FE8E-76DF-C2D1-27F495C3C16F}"/>
          </ac:spMkLst>
        </pc:spChg>
        <pc:spChg chg="add del mod">
          <ac:chgData name="이 준형" userId="bdac4a3d2003ae99" providerId="Windows Live" clId="Web-{11AA2F71-77E3-4478-8442-88E72FE34D9B}" dt="2022-07-13T06:03:26.104" v="1594"/>
          <ac:spMkLst>
            <pc:docMk/>
            <pc:sldMk cId="2741638802" sldId="509"/>
            <ac:spMk id="4" creationId="{0A517984-88A3-39F8-27A7-83810CD898DD}"/>
          </ac:spMkLst>
        </pc:spChg>
        <pc:spChg chg="add del mod">
          <ac:chgData name="이 준형" userId="bdac4a3d2003ae99" providerId="Windows Live" clId="Web-{11AA2F71-77E3-4478-8442-88E72FE34D9B}" dt="2022-07-13T06:03:32.886" v="1597"/>
          <ac:spMkLst>
            <pc:docMk/>
            <pc:sldMk cId="2741638802" sldId="509"/>
            <ac:spMk id="5" creationId="{560547C0-D9E5-D10E-39FD-D8A812FF09CD}"/>
          </ac:spMkLst>
        </pc:spChg>
        <pc:spChg chg="add del mod">
          <ac:chgData name="이 준형" userId="bdac4a3d2003ae99" providerId="Windows Live" clId="Web-{11AA2F71-77E3-4478-8442-88E72FE34D9B}" dt="2022-07-13T06:03:39.902" v="1601"/>
          <ac:spMkLst>
            <pc:docMk/>
            <pc:sldMk cId="2741638802" sldId="509"/>
            <ac:spMk id="6" creationId="{636461F9-2154-52A6-8DBB-BDEC3F80100F}"/>
          </ac:spMkLst>
        </pc:spChg>
        <pc:spChg chg="add mod">
          <ac:chgData name="이 준형" userId="bdac4a3d2003ae99" providerId="Windows Live" clId="Web-{11AA2F71-77E3-4478-8442-88E72FE34D9B}" dt="2022-07-13T06:03:54.168" v="1604" actId="1076"/>
          <ac:spMkLst>
            <pc:docMk/>
            <pc:sldMk cId="2741638802" sldId="509"/>
            <ac:spMk id="8" creationId="{1AE28CDE-BD3A-10D4-2A88-0AB761FEFF76}"/>
          </ac:spMkLst>
        </pc:spChg>
        <pc:spChg chg="mod">
          <ac:chgData name="이 준형" userId="bdac4a3d2003ae99" providerId="Windows Live" clId="Web-{11AA2F71-77E3-4478-8442-88E72FE34D9B}" dt="2022-07-13T06:18:45.427" v="1754" actId="20577"/>
          <ac:spMkLst>
            <pc:docMk/>
            <pc:sldMk cId="2741638802" sldId="509"/>
            <ac:spMk id="10" creationId="{FDB90247-1839-C008-D04A-722A968D4C2B}"/>
          </ac:spMkLst>
        </pc:spChg>
        <pc:spChg chg="add mod">
          <ac:chgData name="이 준형" userId="bdac4a3d2003ae99" providerId="Windows Live" clId="Web-{11AA2F71-77E3-4478-8442-88E72FE34D9B}" dt="2022-07-13T06:04:06.887" v="1607" actId="14100"/>
          <ac:spMkLst>
            <pc:docMk/>
            <pc:sldMk cId="2741638802" sldId="509"/>
            <ac:spMk id="11" creationId="{898FE8B7-22ED-3A55-9F9E-ABC6526935A5}"/>
          </ac:spMkLst>
        </pc:spChg>
      </pc:sldChg>
      <pc:sldChg chg="addSp modSp add replId">
        <pc:chgData name="이 준형" userId="bdac4a3d2003ae99" providerId="Windows Live" clId="Web-{11AA2F71-77E3-4478-8442-88E72FE34D9B}" dt="2022-07-13T06:18:50.755" v="1755" actId="20577"/>
        <pc:sldMkLst>
          <pc:docMk/>
          <pc:sldMk cId="3679131206" sldId="510"/>
        </pc:sldMkLst>
        <pc:spChg chg="add mod">
          <ac:chgData name="이 준형" userId="bdac4a3d2003ae99" providerId="Windows Live" clId="Web-{11AA2F71-77E3-4478-8442-88E72FE34D9B}" dt="2022-07-13T06:15:00.249" v="1662" actId="20577"/>
          <ac:spMkLst>
            <pc:docMk/>
            <pc:sldMk cId="3679131206" sldId="510"/>
            <ac:spMk id="3" creationId="{0395AD75-46DB-B876-C524-9D4182B0E8FC}"/>
          </ac:spMkLst>
        </pc:spChg>
        <pc:spChg chg="add mod">
          <ac:chgData name="이 준형" userId="bdac4a3d2003ae99" providerId="Windows Live" clId="Web-{11AA2F71-77E3-4478-8442-88E72FE34D9B}" dt="2022-07-13T06:15:21.859" v="1669" actId="1076"/>
          <ac:spMkLst>
            <pc:docMk/>
            <pc:sldMk cId="3679131206" sldId="510"/>
            <ac:spMk id="4" creationId="{7321CD0C-E7F9-EB13-6AEE-C11C2417FB01}"/>
          </ac:spMkLst>
        </pc:spChg>
        <pc:spChg chg="mod">
          <ac:chgData name="이 준형" userId="bdac4a3d2003ae99" providerId="Windows Live" clId="Web-{11AA2F71-77E3-4478-8442-88E72FE34D9B}" dt="2022-07-13T06:18:50.755" v="1755" actId="20577"/>
          <ac:spMkLst>
            <pc:docMk/>
            <pc:sldMk cId="3679131206" sldId="510"/>
            <ac:spMk id="10" creationId="{FDB90247-1839-C008-D04A-722A968D4C2B}"/>
          </ac:spMkLst>
        </pc:spChg>
      </pc:sldChg>
      <pc:sldChg chg="addSp modSp add replId">
        <pc:chgData name="이 준형" userId="bdac4a3d2003ae99" providerId="Windows Live" clId="Web-{11AA2F71-77E3-4478-8442-88E72FE34D9B}" dt="2022-07-13T06:22:53.652" v="1806"/>
        <pc:sldMkLst>
          <pc:docMk/>
          <pc:sldMk cId="2983565295" sldId="511"/>
        </pc:sldMkLst>
        <pc:spChg chg="add mod">
          <ac:chgData name="이 준형" userId="bdac4a3d2003ae99" providerId="Windows Live" clId="Web-{11AA2F71-77E3-4478-8442-88E72FE34D9B}" dt="2022-07-13T06:22:53.652" v="1806"/>
          <ac:spMkLst>
            <pc:docMk/>
            <pc:sldMk cId="2983565295" sldId="511"/>
            <ac:spMk id="4" creationId="{60AAE5E6-4EAD-F8F3-D366-DC525EA69548}"/>
          </ac:spMkLst>
        </pc:spChg>
        <pc:spChg chg="add mod">
          <ac:chgData name="이 준형" userId="bdac4a3d2003ae99" providerId="Windows Live" clId="Web-{11AA2F71-77E3-4478-8442-88E72FE34D9B}" dt="2022-07-13T06:22:47.465" v="1804" actId="1076"/>
          <ac:spMkLst>
            <pc:docMk/>
            <pc:sldMk cId="2983565295" sldId="511"/>
            <ac:spMk id="7" creationId="{03F83D31-E217-F30E-096E-B09214FA8814}"/>
          </ac:spMkLst>
        </pc:spChg>
        <pc:spChg chg="mod">
          <ac:chgData name="이 준형" userId="bdac4a3d2003ae99" providerId="Windows Live" clId="Web-{11AA2F71-77E3-4478-8442-88E72FE34D9B}" dt="2022-07-13T06:18:57.896" v="1756" actId="20577"/>
          <ac:spMkLst>
            <pc:docMk/>
            <pc:sldMk cId="2983565295" sldId="511"/>
            <ac:spMk id="10" creationId="{FDB90247-1839-C008-D04A-722A968D4C2B}"/>
          </ac:spMkLst>
        </pc:spChg>
        <pc:picChg chg="add mod">
          <ac:chgData name="이 준형" userId="bdac4a3d2003ae99" providerId="Windows Live" clId="Web-{11AA2F71-77E3-4478-8442-88E72FE34D9B}" dt="2022-07-13T06:21:02.868" v="1783" actId="1076"/>
          <ac:picMkLst>
            <pc:docMk/>
            <pc:sldMk cId="2983565295" sldId="511"/>
            <ac:picMk id="5" creationId="{FFA5A6B1-C835-0007-F99C-6B7BDFE98323}"/>
          </ac:picMkLst>
        </pc:picChg>
      </pc:sldChg>
      <pc:sldChg chg="addSp delSp modSp add ord replId">
        <pc:chgData name="이 준형" userId="bdac4a3d2003ae99" providerId="Windows Live" clId="Web-{11AA2F71-77E3-4478-8442-88E72FE34D9B}" dt="2022-07-13T05:24:13.979" v="1125" actId="20577"/>
        <pc:sldMkLst>
          <pc:docMk/>
          <pc:sldMk cId="1446821853" sldId="512"/>
        </pc:sldMkLst>
        <pc:spChg chg="add del">
          <ac:chgData name="이 준형" userId="bdac4a3d2003ae99" providerId="Windows Live" clId="Web-{11AA2F71-77E3-4478-8442-88E72FE34D9B}" dt="2022-07-13T05:02:10.340" v="889"/>
          <ac:spMkLst>
            <pc:docMk/>
            <pc:sldMk cId="1446821853" sldId="512"/>
            <ac:spMk id="3" creationId="{73155E88-434F-F97E-76F6-E7E2C12ADA3D}"/>
          </ac:spMkLst>
        </pc:spChg>
        <pc:spChg chg="add mod">
          <ac:chgData name="이 준형" userId="bdac4a3d2003ae99" providerId="Windows Live" clId="Web-{11AA2F71-77E3-4478-8442-88E72FE34D9B}" dt="2022-07-13T05:03:26.304" v="901" actId="1076"/>
          <ac:spMkLst>
            <pc:docMk/>
            <pc:sldMk cId="1446821853" sldId="512"/>
            <ac:spMk id="3" creationId="{9DF6062D-B933-DCDF-59B8-3F01DB5637AA}"/>
          </ac:spMkLst>
        </pc:spChg>
        <pc:spChg chg="mod">
          <ac:chgData name="이 준형" userId="bdac4a3d2003ae99" providerId="Windows Live" clId="Web-{11AA2F71-77E3-4478-8442-88E72FE34D9B}" dt="2022-07-13T05:16:20.529" v="1042" actId="20577"/>
          <ac:spMkLst>
            <pc:docMk/>
            <pc:sldMk cId="1446821853" sldId="512"/>
            <ac:spMk id="4" creationId="{1C4617B6-7FD6-83A0-D770-8911CC8BC2D4}"/>
          </ac:spMkLst>
        </pc:spChg>
        <pc:spChg chg="add mod">
          <ac:chgData name="이 준형" userId="bdac4a3d2003ae99" providerId="Windows Live" clId="Web-{11AA2F71-77E3-4478-8442-88E72FE34D9B}" dt="2022-07-13T05:04:12.243" v="907" actId="1076"/>
          <ac:spMkLst>
            <pc:docMk/>
            <pc:sldMk cId="1446821853" sldId="512"/>
            <ac:spMk id="5" creationId="{35904C32-604E-27B9-E800-889895E12388}"/>
          </ac:spMkLst>
        </pc:spChg>
        <pc:spChg chg="add mod">
          <ac:chgData name="이 준형" userId="bdac4a3d2003ae99" providerId="Windows Live" clId="Web-{11AA2F71-77E3-4478-8442-88E72FE34D9B}" dt="2022-07-13T05:02:25.434" v="893" actId="1076"/>
          <ac:spMkLst>
            <pc:docMk/>
            <pc:sldMk cId="1446821853" sldId="512"/>
            <ac:spMk id="8" creationId="{E159374E-DDD7-E5C5-60E9-D4BA68B710E5}"/>
          </ac:spMkLst>
        </pc:spChg>
        <pc:spChg chg="add mod">
          <ac:chgData name="이 준형" userId="bdac4a3d2003ae99" providerId="Windows Live" clId="Web-{11AA2F71-77E3-4478-8442-88E72FE34D9B}" dt="2022-07-13T05:02:56.357" v="896" actId="1076"/>
          <ac:spMkLst>
            <pc:docMk/>
            <pc:sldMk cId="1446821853" sldId="512"/>
            <ac:spMk id="9" creationId="{A81201FB-B09F-E422-F475-E19D81A07698}"/>
          </ac:spMkLst>
        </pc:spChg>
        <pc:spChg chg="mod">
          <ac:chgData name="이 준형" userId="bdac4a3d2003ae99" providerId="Windows Live" clId="Web-{11AA2F71-77E3-4478-8442-88E72FE34D9B}" dt="2022-07-13T05:24:13.979" v="1125" actId="20577"/>
          <ac:spMkLst>
            <pc:docMk/>
            <pc:sldMk cId="1446821853" sldId="512"/>
            <ac:spMk id="10" creationId="{FDB90247-1839-C008-D04A-722A968D4C2B}"/>
          </ac:spMkLst>
        </pc:spChg>
        <pc:spChg chg="add mod">
          <ac:chgData name="이 준형" userId="bdac4a3d2003ae99" providerId="Windows Live" clId="Web-{11AA2F71-77E3-4478-8442-88E72FE34D9B}" dt="2022-07-13T05:04:46.635" v="920" actId="1076"/>
          <ac:spMkLst>
            <pc:docMk/>
            <pc:sldMk cId="1446821853" sldId="512"/>
            <ac:spMk id="11" creationId="{84C5463D-F5CA-5DFB-D035-FEF296D8487C}"/>
          </ac:spMkLst>
        </pc:spChg>
        <pc:spChg chg="add mod">
          <ac:chgData name="이 준형" userId="bdac4a3d2003ae99" providerId="Windows Live" clId="Web-{11AA2F71-77E3-4478-8442-88E72FE34D9B}" dt="2022-07-13T05:05:21.651" v="928" actId="1076"/>
          <ac:spMkLst>
            <pc:docMk/>
            <pc:sldMk cId="1446821853" sldId="512"/>
            <ac:spMk id="12" creationId="{2B0CA1EE-D0EE-9176-34F5-7BCC6AE36A52}"/>
          </ac:spMkLst>
        </pc:spChg>
        <pc:spChg chg="add del mod">
          <ac:chgData name="이 준형" userId="bdac4a3d2003ae99" providerId="Windows Live" clId="Web-{11AA2F71-77E3-4478-8442-88E72FE34D9B}" dt="2022-07-13T05:09:13.376" v="941"/>
          <ac:spMkLst>
            <pc:docMk/>
            <pc:sldMk cId="1446821853" sldId="512"/>
            <ac:spMk id="13" creationId="{96268E20-A5B0-9145-B668-66CB686E64A3}"/>
          </ac:spMkLst>
        </pc:spChg>
      </pc:sldChg>
      <pc:sldChg chg="add del replId">
        <pc:chgData name="이 준형" userId="bdac4a3d2003ae99" providerId="Windows Live" clId="Web-{11AA2F71-77E3-4478-8442-88E72FE34D9B}" dt="2022-07-13T04:50:12.103" v="798"/>
        <pc:sldMkLst>
          <pc:docMk/>
          <pc:sldMk cId="2057064297" sldId="512"/>
        </pc:sldMkLst>
      </pc:sldChg>
      <pc:sldChg chg="addSp delSp modSp add replId">
        <pc:chgData name="이 준형" userId="bdac4a3d2003ae99" providerId="Windows Live" clId="Web-{11AA2F71-77E3-4478-8442-88E72FE34D9B}" dt="2022-07-13T05:27:40.734" v="1221" actId="20577"/>
        <pc:sldMkLst>
          <pc:docMk/>
          <pc:sldMk cId="3604018917" sldId="513"/>
        </pc:sldMkLst>
        <pc:spChg chg="add mod">
          <ac:chgData name="이 준형" userId="bdac4a3d2003ae99" providerId="Windows Live" clId="Web-{11AA2F71-77E3-4478-8442-88E72FE34D9B}" dt="2022-07-13T05:18:05.953" v="1071" actId="1076"/>
          <ac:spMkLst>
            <pc:docMk/>
            <pc:sldMk cId="3604018917" sldId="513"/>
            <ac:spMk id="3" creationId="{EB5411EF-4745-CE98-2B2C-205B4DB3C9F7}"/>
          </ac:spMkLst>
        </pc:spChg>
        <pc:spChg chg="mod">
          <ac:chgData name="이 준형" userId="bdac4a3d2003ae99" providerId="Windows Live" clId="Web-{11AA2F71-77E3-4478-8442-88E72FE34D9B}" dt="2022-07-13T05:17:04.780" v="1053" actId="20577"/>
          <ac:spMkLst>
            <pc:docMk/>
            <pc:sldMk cId="3604018917" sldId="513"/>
            <ac:spMk id="4" creationId="{1C4617B6-7FD6-83A0-D770-8911CC8BC2D4}"/>
          </ac:spMkLst>
        </pc:spChg>
        <pc:spChg chg="add del">
          <ac:chgData name="이 준형" userId="bdac4a3d2003ae99" providerId="Windows Live" clId="Web-{11AA2F71-77E3-4478-8442-88E72FE34D9B}" dt="2022-07-13T05:14:42.042" v="1005"/>
          <ac:spMkLst>
            <pc:docMk/>
            <pc:sldMk cId="3604018917" sldId="513"/>
            <ac:spMk id="5" creationId="{AC003F58-B143-A015-21EF-E3F0B6DCFF9F}"/>
          </ac:spMkLst>
        </pc:spChg>
        <pc:spChg chg="del">
          <ac:chgData name="이 준형" userId="bdac4a3d2003ae99" providerId="Windows Live" clId="Web-{11AA2F71-77E3-4478-8442-88E72FE34D9B}" dt="2022-07-13T05:13:35.915" v="989"/>
          <ac:spMkLst>
            <pc:docMk/>
            <pc:sldMk cId="3604018917" sldId="513"/>
            <ac:spMk id="6" creationId="{D7F6B214-4CC4-78BD-B181-DCF95B6F66E5}"/>
          </ac:spMkLst>
        </pc:spChg>
        <pc:spChg chg="add mod">
          <ac:chgData name="이 준형" userId="bdac4a3d2003ae99" providerId="Windows Live" clId="Web-{11AA2F71-77E3-4478-8442-88E72FE34D9B}" dt="2022-07-13T05:18:12.204" v="1072" actId="1076"/>
          <ac:spMkLst>
            <pc:docMk/>
            <pc:sldMk cId="3604018917" sldId="513"/>
            <ac:spMk id="8" creationId="{048D082E-3893-13F4-8A7A-644E634F2773}"/>
          </ac:spMkLst>
        </pc:spChg>
        <pc:spChg chg="add mod">
          <ac:chgData name="이 준형" userId="bdac4a3d2003ae99" providerId="Windows Live" clId="Web-{11AA2F71-77E3-4478-8442-88E72FE34D9B}" dt="2022-07-13T05:18:14.875" v="1073" actId="1076"/>
          <ac:spMkLst>
            <pc:docMk/>
            <pc:sldMk cId="3604018917" sldId="513"/>
            <ac:spMk id="9" creationId="{875A4C78-C9B0-205D-E045-B2BB84E8E964}"/>
          </ac:spMkLst>
        </pc:spChg>
        <pc:spChg chg="mod">
          <ac:chgData name="이 준형" userId="bdac4a3d2003ae99" providerId="Windows Live" clId="Web-{11AA2F71-77E3-4478-8442-88E72FE34D9B}" dt="2022-07-13T05:27:40.734" v="1221" actId="20577"/>
          <ac:spMkLst>
            <pc:docMk/>
            <pc:sldMk cId="3604018917" sldId="513"/>
            <ac:spMk id="10" creationId="{FDB90247-1839-C008-D04A-722A968D4C2B}"/>
          </ac:spMkLst>
        </pc:spChg>
        <pc:spChg chg="add mod">
          <ac:chgData name="이 준형" userId="bdac4a3d2003ae99" providerId="Windows Live" clId="Web-{11AA2F71-77E3-4478-8442-88E72FE34D9B}" dt="2022-07-13T05:19:28.518" v="1093" actId="1076"/>
          <ac:spMkLst>
            <pc:docMk/>
            <pc:sldMk cId="3604018917" sldId="513"/>
            <ac:spMk id="13" creationId="{3AAD2A1C-F5AC-B2A4-D537-CD50D5297A9F}"/>
          </ac:spMkLst>
        </pc:spChg>
        <pc:spChg chg="add del mod">
          <ac:chgData name="이 준형" userId="bdac4a3d2003ae99" providerId="Windows Live" clId="Web-{11AA2F71-77E3-4478-8442-88E72FE34D9B}" dt="2022-07-13T05:24:57.136" v="1143"/>
          <ac:spMkLst>
            <pc:docMk/>
            <pc:sldMk cId="3604018917" sldId="513"/>
            <ac:spMk id="14" creationId="{74E83B7E-48C9-5EF6-AEEA-F50FA79677E8}"/>
          </ac:spMkLst>
        </pc:spChg>
        <pc:picChg chg="del">
          <ac:chgData name="이 준형" userId="bdac4a3d2003ae99" providerId="Windows Live" clId="Web-{11AA2F71-77E3-4478-8442-88E72FE34D9B}" dt="2022-07-13T05:13:35.180" v="988"/>
          <ac:picMkLst>
            <pc:docMk/>
            <pc:sldMk cId="3604018917" sldId="513"/>
            <ac:picMk id="7" creationId="{353B5459-401E-6A32-AA2C-BC3328774234}"/>
          </ac:picMkLst>
        </pc:picChg>
        <pc:cxnChg chg="add mod">
          <ac:chgData name="이 준형" userId="bdac4a3d2003ae99" providerId="Windows Live" clId="Web-{11AA2F71-77E3-4478-8442-88E72FE34D9B}" dt="2022-07-13T05:18:55.486" v="1083" actId="14100"/>
          <ac:cxnSpMkLst>
            <pc:docMk/>
            <pc:sldMk cId="3604018917" sldId="513"/>
            <ac:cxnSpMk id="11" creationId="{A06D7D57-1D8C-B857-D2FE-F0924CDD592A}"/>
          </ac:cxnSpMkLst>
        </pc:cxnChg>
        <pc:cxnChg chg="add mod">
          <ac:chgData name="이 준형" userId="bdac4a3d2003ae99" providerId="Windows Live" clId="Web-{11AA2F71-77E3-4478-8442-88E72FE34D9B}" dt="2022-07-13T05:18:52.126" v="1082" actId="14100"/>
          <ac:cxnSpMkLst>
            <pc:docMk/>
            <pc:sldMk cId="3604018917" sldId="513"/>
            <ac:cxnSpMk id="12" creationId="{A883A3CE-365C-D4AA-6C05-EA4F0B2367AF}"/>
          </ac:cxnSpMkLst>
        </pc:cxnChg>
      </pc:sldChg>
      <pc:sldChg chg="addSp delSp modSp add replId">
        <pc:chgData name="이 준형" userId="bdac4a3d2003ae99" providerId="Windows Live" clId="Web-{11AA2F71-77E3-4478-8442-88E72FE34D9B}" dt="2022-07-13T06:37:00.238" v="2055" actId="20577"/>
        <pc:sldMkLst>
          <pc:docMk/>
          <pc:sldMk cId="533572861" sldId="514"/>
        </pc:sldMkLst>
        <pc:spChg chg="del">
          <ac:chgData name="이 준형" userId="bdac4a3d2003ae99" providerId="Windows Live" clId="Web-{11AA2F71-77E3-4478-8442-88E72FE34D9B}" dt="2022-07-13T06:21:57.104" v="1793"/>
          <ac:spMkLst>
            <pc:docMk/>
            <pc:sldMk cId="533572861" sldId="514"/>
            <ac:spMk id="3" creationId="{0395AD75-46DB-B876-C524-9D4182B0E8FC}"/>
          </ac:spMkLst>
        </pc:spChg>
        <pc:spChg chg="del">
          <ac:chgData name="이 준형" userId="bdac4a3d2003ae99" providerId="Windows Live" clId="Web-{11AA2F71-77E3-4478-8442-88E72FE34D9B}" dt="2022-07-13T06:21:57.104" v="1792"/>
          <ac:spMkLst>
            <pc:docMk/>
            <pc:sldMk cId="533572861" sldId="514"/>
            <ac:spMk id="4" creationId="{7321CD0C-E7F9-EB13-6AEE-C11C2417FB01}"/>
          </ac:spMkLst>
        </pc:spChg>
        <pc:spChg chg="add del">
          <ac:chgData name="이 준형" userId="bdac4a3d2003ae99" providerId="Windows Live" clId="Web-{11AA2F71-77E3-4478-8442-88E72FE34D9B}" dt="2022-07-13T06:22:34.620" v="1803"/>
          <ac:spMkLst>
            <pc:docMk/>
            <pc:sldMk cId="533572861" sldId="514"/>
            <ac:spMk id="6" creationId="{A117EE17-A126-3A9D-486D-65C7C2B89E84}"/>
          </ac:spMkLst>
        </pc:spChg>
        <pc:spChg chg="add mod">
          <ac:chgData name="이 준형" userId="bdac4a3d2003ae99" providerId="Windows Live" clId="Web-{11AA2F71-77E3-4478-8442-88E72FE34D9B}" dt="2022-07-13T06:33:33.717" v="1998" actId="1076"/>
          <ac:spMkLst>
            <pc:docMk/>
            <pc:sldMk cId="533572861" sldId="514"/>
            <ac:spMk id="7" creationId="{91232608-1B9C-0392-EA50-EAD09928669D}"/>
          </ac:spMkLst>
        </pc:spChg>
        <pc:spChg chg="add del mod">
          <ac:chgData name="이 준형" userId="bdac4a3d2003ae99" providerId="Windows Live" clId="Web-{11AA2F71-77E3-4478-8442-88E72FE34D9B}" dt="2022-07-13T06:29:14.147" v="1849"/>
          <ac:spMkLst>
            <pc:docMk/>
            <pc:sldMk cId="533572861" sldId="514"/>
            <ac:spMk id="8" creationId="{4D943CA8-336E-30C1-460F-81CCAD8C6E2F}"/>
          </ac:spMkLst>
        </pc:spChg>
        <pc:spChg chg="add mod">
          <ac:chgData name="이 준형" userId="bdac4a3d2003ae99" providerId="Windows Live" clId="Web-{11AA2F71-77E3-4478-8442-88E72FE34D9B}" dt="2022-07-13T06:33:07.153" v="1977" actId="1076"/>
          <ac:spMkLst>
            <pc:docMk/>
            <pc:sldMk cId="533572861" sldId="514"/>
            <ac:spMk id="11" creationId="{1D1EC4A0-3B4C-C60A-DA47-433A0F657F06}"/>
          </ac:spMkLst>
        </pc:spChg>
        <pc:spChg chg="add mod">
          <ac:chgData name="이 준형" userId="bdac4a3d2003ae99" providerId="Windows Live" clId="Web-{11AA2F71-77E3-4478-8442-88E72FE34D9B}" dt="2022-07-13T06:31:01.056" v="1878" actId="20577"/>
          <ac:spMkLst>
            <pc:docMk/>
            <pc:sldMk cId="533572861" sldId="514"/>
            <ac:spMk id="12" creationId="{3603ED38-AA8F-4E07-38CC-CCDEB9FCD03E}"/>
          </ac:spMkLst>
        </pc:spChg>
        <pc:spChg chg="add mod">
          <ac:chgData name="이 준형" userId="bdac4a3d2003ae99" providerId="Windows Live" clId="Web-{11AA2F71-77E3-4478-8442-88E72FE34D9B}" dt="2022-07-13T06:33:03.966" v="1976" actId="1076"/>
          <ac:spMkLst>
            <pc:docMk/>
            <pc:sldMk cId="533572861" sldId="514"/>
            <ac:spMk id="13" creationId="{27E1C962-6DA4-A69B-BFEA-9FD48A7CFCF2}"/>
          </ac:spMkLst>
        </pc:spChg>
        <pc:spChg chg="add mod">
          <ac:chgData name="이 준형" userId="bdac4a3d2003ae99" providerId="Windows Live" clId="Web-{11AA2F71-77E3-4478-8442-88E72FE34D9B}" dt="2022-07-13T06:36:49.113" v="2052" actId="20577"/>
          <ac:spMkLst>
            <pc:docMk/>
            <pc:sldMk cId="533572861" sldId="514"/>
            <ac:spMk id="14" creationId="{FD9ABD89-2D75-3A61-BF1D-D683784FA21F}"/>
          </ac:spMkLst>
        </pc:spChg>
        <pc:spChg chg="add mod">
          <ac:chgData name="이 준형" userId="bdac4a3d2003ae99" providerId="Windows Live" clId="Web-{11AA2F71-77E3-4478-8442-88E72FE34D9B}" dt="2022-07-13T06:35:48.017" v="2033" actId="14100"/>
          <ac:spMkLst>
            <pc:docMk/>
            <pc:sldMk cId="533572861" sldId="514"/>
            <ac:spMk id="15" creationId="{7AF11314-A8D9-40F5-5C0E-241D137C868A}"/>
          </ac:spMkLst>
        </pc:spChg>
        <pc:spChg chg="add mod">
          <ac:chgData name="이 준형" userId="bdac4a3d2003ae99" providerId="Windows Live" clId="Web-{11AA2F71-77E3-4478-8442-88E72FE34D9B}" dt="2022-07-13T06:35:51.158" v="2034" actId="14100"/>
          <ac:spMkLst>
            <pc:docMk/>
            <pc:sldMk cId="533572861" sldId="514"/>
            <ac:spMk id="16" creationId="{EB8519F6-D75C-664F-334B-F7DD3B64B1AA}"/>
          </ac:spMkLst>
        </pc:spChg>
        <pc:spChg chg="add mod">
          <ac:chgData name="이 준형" userId="bdac4a3d2003ae99" providerId="Windows Live" clId="Web-{11AA2F71-77E3-4478-8442-88E72FE34D9B}" dt="2022-07-13T06:35:44.986" v="2032" actId="14100"/>
          <ac:spMkLst>
            <pc:docMk/>
            <pc:sldMk cId="533572861" sldId="514"/>
            <ac:spMk id="17" creationId="{C64E9CC9-5315-4514-D487-C25561E6D912}"/>
          </ac:spMkLst>
        </pc:spChg>
        <pc:spChg chg="add mod">
          <ac:chgData name="이 준형" userId="bdac4a3d2003ae99" providerId="Windows Live" clId="Web-{11AA2F71-77E3-4478-8442-88E72FE34D9B}" dt="2022-07-13T06:36:02.440" v="2037" actId="14100"/>
          <ac:spMkLst>
            <pc:docMk/>
            <pc:sldMk cId="533572861" sldId="514"/>
            <ac:spMk id="18" creationId="{9DB252C7-F1C6-08B7-F89A-8B7281766524}"/>
          </ac:spMkLst>
        </pc:spChg>
        <pc:spChg chg="add mod">
          <ac:chgData name="이 준형" userId="bdac4a3d2003ae99" providerId="Windows Live" clId="Web-{11AA2F71-77E3-4478-8442-88E72FE34D9B}" dt="2022-07-13T06:36:26.018" v="2045" actId="1076"/>
          <ac:spMkLst>
            <pc:docMk/>
            <pc:sldMk cId="533572861" sldId="514"/>
            <ac:spMk id="19" creationId="{B705E573-5A91-68EB-767C-9545E1616104}"/>
          </ac:spMkLst>
        </pc:spChg>
        <pc:spChg chg="add mod">
          <ac:chgData name="이 준형" userId="bdac4a3d2003ae99" providerId="Windows Live" clId="Web-{11AA2F71-77E3-4478-8442-88E72FE34D9B}" dt="2022-07-13T06:36:22.815" v="2044" actId="1076"/>
          <ac:spMkLst>
            <pc:docMk/>
            <pc:sldMk cId="533572861" sldId="514"/>
            <ac:spMk id="20" creationId="{79C2F143-351E-8F15-1956-7609D1BC1552}"/>
          </ac:spMkLst>
        </pc:spChg>
        <pc:spChg chg="add mod">
          <ac:chgData name="이 준형" userId="bdac4a3d2003ae99" providerId="Windows Live" clId="Web-{11AA2F71-77E3-4478-8442-88E72FE34D9B}" dt="2022-07-13T06:36:47.081" v="2051" actId="20577"/>
          <ac:spMkLst>
            <pc:docMk/>
            <pc:sldMk cId="533572861" sldId="514"/>
            <ac:spMk id="21" creationId="{C2F07802-30D5-A835-1E5A-A696D056BAC2}"/>
          </ac:spMkLst>
        </pc:spChg>
        <pc:spChg chg="add mod">
          <ac:chgData name="이 준형" userId="bdac4a3d2003ae99" providerId="Windows Live" clId="Web-{11AA2F71-77E3-4478-8442-88E72FE34D9B}" dt="2022-07-13T06:37:00.238" v="2055" actId="20577"/>
          <ac:spMkLst>
            <pc:docMk/>
            <pc:sldMk cId="533572861" sldId="514"/>
            <ac:spMk id="22" creationId="{BB6BCBF8-7379-4000-A86B-45AD2D5D921C}"/>
          </ac:spMkLst>
        </pc:spChg>
        <pc:graphicFrameChg chg="add mod ord modGraphic">
          <ac:chgData name="이 준형" userId="bdac4a3d2003ae99" providerId="Windows Live" clId="Web-{11AA2F71-77E3-4478-8442-88E72FE34D9B}" dt="2022-07-13T06:33:26.607" v="1997"/>
          <ac:graphicFrameMkLst>
            <pc:docMk/>
            <pc:sldMk cId="533572861" sldId="514"/>
            <ac:graphicFrameMk id="9" creationId="{085494D0-D803-D623-5CD3-0D467C2943F3}"/>
          </ac:graphicFrameMkLst>
        </pc:graphicFrameChg>
      </pc:sldChg>
      <pc:sldChg chg="add del replId">
        <pc:chgData name="이 준형" userId="bdac4a3d2003ae99" providerId="Windows Live" clId="Web-{11AA2F71-77E3-4478-8442-88E72FE34D9B}" dt="2022-07-13T06:22:05.557" v="1800"/>
        <pc:sldMkLst>
          <pc:docMk/>
          <pc:sldMk cId="1552446266" sldId="515"/>
        </pc:sldMkLst>
      </pc:sldChg>
      <pc:sldChg chg="add del replId">
        <pc:chgData name="이 준형" userId="bdac4a3d2003ae99" providerId="Windows Live" clId="Web-{11AA2F71-77E3-4478-8442-88E72FE34D9B}" dt="2022-07-13T06:22:06.760" v="1801"/>
        <pc:sldMkLst>
          <pc:docMk/>
          <pc:sldMk cId="633804632" sldId="516"/>
        </pc:sldMkLst>
      </pc:sldChg>
      <pc:sldChg chg="add del replId">
        <pc:chgData name="이 준형" userId="bdac4a3d2003ae99" providerId="Windows Live" clId="Web-{11AA2F71-77E3-4478-8442-88E72FE34D9B}" dt="2022-07-13T06:22:05.338" v="1799"/>
        <pc:sldMkLst>
          <pc:docMk/>
          <pc:sldMk cId="592271241" sldId="517"/>
        </pc:sldMkLst>
      </pc:sldChg>
      <pc:sldChg chg="add del replId">
        <pc:chgData name="이 준형" userId="bdac4a3d2003ae99" providerId="Windows Live" clId="Web-{11AA2F71-77E3-4478-8442-88E72FE34D9B}" dt="2022-07-13T06:22:05.291" v="1798"/>
        <pc:sldMkLst>
          <pc:docMk/>
          <pc:sldMk cId="3457890279" sldId="518"/>
        </pc:sldMkLst>
      </pc:sldChg>
      <pc:sldChg chg="addSp modSp add replId">
        <pc:chgData name="이 준형" userId="bdac4a3d2003ae99" providerId="Windows Live" clId="Web-{11AA2F71-77E3-4478-8442-88E72FE34D9B}" dt="2022-07-13T06:48:44.117" v="2208" actId="1076"/>
        <pc:sldMkLst>
          <pc:docMk/>
          <pc:sldMk cId="1092568343" sldId="519"/>
        </pc:sldMkLst>
        <pc:spChg chg="add mod">
          <ac:chgData name="이 준형" userId="bdac4a3d2003ae99" providerId="Windows Live" clId="Web-{11AA2F71-77E3-4478-8442-88E72FE34D9B}" dt="2022-07-13T06:47:07.645" v="2171" actId="20577"/>
          <ac:spMkLst>
            <pc:docMk/>
            <pc:sldMk cId="1092568343" sldId="519"/>
            <ac:spMk id="4" creationId="{4EAAC683-FA0A-6936-7F7D-8969BFB359FA}"/>
          </ac:spMkLst>
        </pc:spChg>
        <pc:spChg chg="add mod">
          <ac:chgData name="이 준형" userId="bdac4a3d2003ae99" providerId="Windows Live" clId="Web-{11AA2F71-77E3-4478-8442-88E72FE34D9B}" dt="2022-07-13T06:48:10.272" v="2189" actId="1076"/>
          <ac:spMkLst>
            <pc:docMk/>
            <pc:sldMk cId="1092568343" sldId="519"/>
            <ac:spMk id="6" creationId="{18430F53-0911-D35D-C4B9-448238DE27A4}"/>
          </ac:spMkLst>
        </pc:spChg>
        <pc:spChg chg="add mod">
          <ac:chgData name="이 준형" userId="bdac4a3d2003ae99" providerId="Windows Live" clId="Web-{11AA2F71-77E3-4478-8442-88E72FE34D9B}" dt="2022-07-13T06:48:41.085" v="2207" actId="1076"/>
          <ac:spMkLst>
            <pc:docMk/>
            <pc:sldMk cId="1092568343" sldId="519"/>
            <ac:spMk id="7" creationId="{F3E993F2-8388-D245-355C-CE59DDE2A557}"/>
          </ac:spMkLst>
        </pc:spChg>
        <pc:spChg chg="mod">
          <ac:chgData name="이 준형" userId="bdac4a3d2003ae99" providerId="Windows Live" clId="Web-{11AA2F71-77E3-4478-8442-88E72FE34D9B}" dt="2022-07-13T06:41:51.668" v="2081" actId="20577"/>
          <ac:spMkLst>
            <pc:docMk/>
            <pc:sldMk cId="1092568343" sldId="519"/>
            <ac:spMk id="10" creationId="{FDB90247-1839-C008-D04A-722A968D4C2B}"/>
          </ac:spMkLst>
        </pc:spChg>
        <pc:picChg chg="add mod">
          <ac:chgData name="이 준형" userId="bdac4a3d2003ae99" providerId="Windows Live" clId="Web-{11AA2F71-77E3-4478-8442-88E72FE34D9B}" dt="2022-07-13T06:48:44.117" v="2208" actId="1076"/>
          <ac:picMkLst>
            <pc:docMk/>
            <pc:sldMk cId="1092568343" sldId="519"/>
            <ac:picMk id="5" creationId="{4704946A-C6C2-17CF-B41D-C8EEED43708D}"/>
          </ac:picMkLst>
        </pc:picChg>
      </pc:sldChg>
      <pc:sldChg chg="addSp delSp modSp add replId">
        <pc:chgData name="이 준형" userId="bdac4a3d2003ae99" providerId="Windows Live" clId="Web-{11AA2F71-77E3-4478-8442-88E72FE34D9B}" dt="2022-07-13T06:54:10.829" v="2304" actId="1076"/>
        <pc:sldMkLst>
          <pc:docMk/>
          <pc:sldMk cId="2172911744" sldId="520"/>
        </pc:sldMkLst>
        <pc:spChg chg="add mod">
          <ac:chgData name="이 준형" userId="bdac4a3d2003ae99" providerId="Windows Live" clId="Web-{11AA2F71-77E3-4478-8442-88E72FE34D9B}" dt="2022-07-13T06:52:40.139" v="2263" actId="1076"/>
          <ac:spMkLst>
            <pc:docMk/>
            <pc:sldMk cId="2172911744" sldId="520"/>
            <ac:spMk id="3" creationId="{F011FE67-4090-C9E6-03E3-DFF55D8BD696}"/>
          </ac:spMkLst>
        </pc:spChg>
        <pc:spChg chg="add del mod">
          <ac:chgData name="이 준형" userId="bdac4a3d2003ae99" providerId="Windows Live" clId="Web-{11AA2F71-77E3-4478-8442-88E72FE34D9B}" dt="2022-07-13T06:52:41.842" v="2264"/>
          <ac:spMkLst>
            <pc:docMk/>
            <pc:sldMk cId="2172911744" sldId="520"/>
            <ac:spMk id="4" creationId="{2E89DFD7-8826-7C70-628F-9A2E39696648}"/>
          </ac:spMkLst>
        </pc:spChg>
        <pc:spChg chg="add mod">
          <ac:chgData name="이 준형" userId="bdac4a3d2003ae99" providerId="Windows Live" clId="Web-{11AA2F71-77E3-4478-8442-88E72FE34D9B}" dt="2022-07-13T06:53:52.703" v="2300" actId="20577"/>
          <ac:spMkLst>
            <pc:docMk/>
            <pc:sldMk cId="2172911744" sldId="520"/>
            <ac:spMk id="6" creationId="{1CC1E3A1-D82F-2A0B-718A-9984665FE5FC}"/>
          </ac:spMkLst>
        </pc:spChg>
        <pc:spChg chg="mod">
          <ac:chgData name="이 준형" userId="bdac4a3d2003ae99" providerId="Windows Live" clId="Web-{11AA2F71-77E3-4478-8442-88E72FE34D9B}" dt="2022-07-13T06:48:57.820" v="2210" actId="20577"/>
          <ac:spMkLst>
            <pc:docMk/>
            <pc:sldMk cId="2172911744" sldId="520"/>
            <ac:spMk id="10" creationId="{FDB90247-1839-C008-D04A-722A968D4C2B}"/>
          </ac:spMkLst>
        </pc:spChg>
        <pc:picChg chg="add mod">
          <ac:chgData name="이 준형" userId="bdac4a3d2003ae99" providerId="Windows Live" clId="Web-{11AA2F71-77E3-4478-8442-88E72FE34D9B}" dt="2022-07-13T06:54:10.829" v="2304" actId="1076"/>
          <ac:picMkLst>
            <pc:docMk/>
            <pc:sldMk cId="2172911744" sldId="520"/>
            <ac:picMk id="7" creationId="{BD541658-86D6-43DB-CB44-5A5A3D9D436F}"/>
          </ac:picMkLst>
        </pc:picChg>
      </pc:sldChg>
      <pc:sldChg chg="addSp delSp modSp add ord replId">
        <pc:chgData name="이 준형" userId="bdac4a3d2003ae99" providerId="Windows Live" clId="Web-{11AA2F71-77E3-4478-8442-88E72FE34D9B}" dt="2022-07-13T06:59:29.572" v="2393" actId="14100"/>
        <pc:sldMkLst>
          <pc:docMk/>
          <pc:sldMk cId="766110483" sldId="521"/>
        </pc:sldMkLst>
        <pc:spChg chg="add mod">
          <ac:chgData name="이 준형" userId="bdac4a3d2003ae99" providerId="Windows Live" clId="Web-{11AA2F71-77E3-4478-8442-88E72FE34D9B}" dt="2022-07-13T06:54:53.439" v="2311" actId="1076"/>
          <ac:spMkLst>
            <pc:docMk/>
            <pc:sldMk cId="766110483" sldId="521"/>
            <ac:spMk id="3" creationId="{CE54E6B8-E359-BA98-BE22-D5F3FA110EF6}"/>
          </ac:spMkLst>
        </pc:spChg>
        <pc:spChg chg="add mod">
          <ac:chgData name="이 준형" userId="bdac4a3d2003ae99" providerId="Windows Live" clId="Web-{11AA2F71-77E3-4478-8442-88E72FE34D9B}" dt="2022-07-13T06:55:06.252" v="2315" actId="1076"/>
          <ac:spMkLst>
            <pc:docMk/>
            <pc:sldMk cId="766110483" sldId="521"/>
            <ac:spMk id="4" creationId="{EE5FF254-FBBB-62AE-83C0-2FB12B9AAC6B}"/>
          </ac:spMkLst>
        </pc:spChg>
        <pc:spChg chg="add mod">
          <ac:chgData name="이 준형" userId="bdac4a3d2003ae99" providerId="Windows Live" clId="Web-{11AA2F71-77E3-4478-8442-88E72FE34D9B}" dt="2022-07-13T06:55:20.096" v="2325" actId="1076"/>
          <ac:spMkLst>
            <pc:docMk/>
            <pc:sldMk cId="766110483" sldId="521"/>
            <ac:spMk id="5" creationId="{2AF93A20-2923-29B9-8258-5B1A45136A47}"/>
          </ac:spMkLst>
        </pc:spChg>
        <pc:spChg chg="add mod">
          <ac:chgData name="이 준형" userId="bdac4a3d2003ae99" providerId="Windows Live" clId="Web-{11AA2F71-77E3-4478-8442-88E72FE34D9B}" dt="2022-07-13T06:55:55.535" v="2335" actId="1076"/>
          <ac:spMkLst>
            <pc:docMk/>
            <pc:sldMk cId="766110483" sldId="521"/>
            <ac:spMk id="6" creationId="{D877C33A-59B3-6BA8-44CF-877986B708D5}"/>
          </ac:spMkLst>
        </pc:spChg>
        <pc:spChg chg="add mod">
          <ac:chgData name="이 준형" userId="bdac4a3d2003ae99" providerId="Windows Live" clId="Web-{11AA2F71-77E3-4478-8442-88E72FE34D9B}" dt="2022-07-13T06:55:45.425" v="2332" actId="1076"/>
          <ac:spMkLst>
            <pc:docMk/>
            <pc:sldMk cId="766110483" sldId="521"/>
            <ac:spMk id="7" creationId="{691C88BA-EC0B-BD73-497F-6E3A88A578A0}"/>
          </ac:spMkLst>
        </pc:spChg>
        <pc:spChg chg="add mod">
          <ac:chgData name="이 준형" userId="bdac4a3d2003ae99" providerId="Windows Live" clId="Web-{11AA2F71-77E3-4478-8442-88E72FE34D9B}" dt="2022-07-13T06:55:59.754" v="2336" actId="1076"/>
          <ac:spMkLst>
            <pc:docMk/>
            <pc:sldMk cId="766110483" sldId="521"/>
            <ac:spMk id="8" creationId="{F62DFE71-637F-9B44-79A3-DC9C4CC98EE1}"/>
          </ac:spMkLst>
        </pc:spChg>
        <pc:spChg chg="add mod">
          <ac:chgData name="이 준형" userId="bdac4a3d2003ae99" providerId="Windows Live" clId="Web-{11AA2F71-77E3-4478-8442-88E72FE34D9B}" dt="2022-07-13T06:55:51.222" v="2334" actId="1076"/>
          <ac:spMkLst>
            <pc:docMk/>
            <pc:sldMk cId="766110483" sldId="521"/>
            <ac:spMk id="9" creationId="{50F1F78C-3559-7933-FDBC-C47C778A59CB}"/>
          </ac:spMkLst>
        </pc:spChg>
        <pc:spChg chg="mod">
          <ac:chgData name="이 준형" userId="bdac4a3d2003ae99" providerId="Windows Live" clId="Web-{11AA2F71-77E3-4478-8442-88E72FE34D9B}" dt="2022-07-13T06:54:24.173" v="2306" actId="20577"/>
          <ac:spMkLst>
            <pc:docMk/>
            <pc:sldMk cId="766110483" sldId="521"/>
            <ac:spMk id="10" creationId="{FDB90247-1839-C008-D04A-722A968D4C2B}"/>
          </ac:spMkLst>
        </pc:spChg>
        <pc:spChg chg="add mod">
          <ac:chgData name="이 준형" userId="bdac4a3d2003ae99" providerId="Windows Live" clId="Web-{11AA2F71-77E3-4478-8442-88E72FE34D9B}" dt="2022-07-13T06:58:16.164" v="2379" actId="1076"/>
          <ac:spMkLst>
            <pc:docMk/>
            <pc:sldMk cId="766110483" sldId="521"/>
            <ac:spMk id="11" creationId="{26FF2930-4CAF-C019-A2C6-30B18A7424CC}"/>
          </ac:spMkLst>
        </pc:spChg>
        <pc:spChg chg="add mod">
          <ac:chgData name="이 준형" userId="bdac4a3d2003ae99" providerId="Windows Live" clId="Web-{11AA2F71-77E3-4478-8442-88E72FE34D9B}" dt="2022-07-13T06:57:22.522" v="2360"/>
          <ac:spMkLst>
            <pc:docMk/>
            <pc:sldMk cId="766110483" sldId="521"/>
            <ac:spMk id="13" creationId="{CBB7A801-3239-2FF5-58D1-2F533F449966}"/>
          </ac:spMkLst>
        </pc:spChg>
        <pc:spChg chg="add mod">
          <ac:chgData name="이 준형" userId="bdac4a3d2003ae99" providerId="Windows Live" clId="Web-{11AA2F71-77E3-4478-8442-88E72FE34D9B}" dt="2022-07-13T06:57:30.397" v="2362" actId="1076"/>
          <ac:spMkLst>
            <pc:docMk/>
            <pc:sldMk cId="766110483" sldId="521"/>
            <ac:spMk id="14" creationId="{4DE00FF8-3E47-83AB-22CD-570280BB2585}"/>
          </ac:spMkLst>
        </pc:spChg>
        <pc:spChg chg="add mod">
          <ac:chgData name="이 준형" userId="bdac4a3d2003ae99" providerId="Windows Live" clId="Web-{11AA2F71-77E3-4478-8442-88E72FE34D9B}" dt="2022-07-13T06:57:37.897" v="2364" actId="1076"/>
          <ac:spMkLst>
            <pc:docMk/>
            <pc:sldMk cId="766110483" sldId="521"/>
            <ac:spMk id="15" creationId="{CA5E2C53-CFC5-0F0A-1BF5-72500B9A7B37}"/>
          </ac:spMkLst>
        </pc:spChg>
        <pc:spChg chg="add mod">
          <ac:chgData name="이 준형" userId="bdac4a3d2003ae99" providerId="Windows Live" clId="Web-{11AA2F71-77E3-4478-8442-88E72FE34D9B}" dt="2022-07-13T06:57:45.897" v="2367" actId="14100"/>
          <ac:spMkLst>
            <pc:docMk/>
            <pc:sldMk cId="766110483" sldId="521"/>
            <ac:spMk id="16" creationId="{DBC15E77-530D-53C1-9A50-32488E9E8970}"/>
          </ac:spMkLst>
        </pc:spChg>
        <pc:spChg chg="add mod">
          <ac:chgData name="이 준형" userId="bdac4a3d2003ae99" providerId="Windows Live" clId="Web-{11AA2F71-77E3-4478-8442-88E72FE34D9B}" dt="2022-07-13T06:57:52.913" v="2370" actId="14100"/>
          <ac:spMkLst>
            <pc:docMk/>
            <pc:sldMk cId="766110483" sldId="521"/>
            <ac:spMk id="17" creationId="{508FEF7E-13DB-9E2E-B8A1-1C510012B224}"/>
          </ac:spMkLst>
        </pc:spChg>
        <pc:spChg chg="add mod">
          <ac:chgData name="이 준형" userId="bdac4a3d2003ae99" providerId="Windows Live" clId="Web-{11AA2F71-77E3-4478-8442-88E72FE34D9B}" dt="2022-07-13T06:58:05.195" v="2375" actId="14100"/>
          <ac:spMkLst>
            <pc:docMk/>
            <pc:sldMk cId="766110483" sldId="521"/>
            <ac:spMk id="18" creationId="{C0937DA9-73D9-0269-A43A-B1F65C2583F7}"/>
          </ac:spMkLst>
        </pc:spChg>
        <pc:spChg chg="add mod">
          <ac:chgData name="이 준형" userId="bdac4a3d2003ae99" providerId="Windows Live" clId="Web-{11AA2F71-77E3-4478-8442-88E72FE34D9B}" dt="2022-07-13T06:58:12.804" v="2378" actId="14100"/>
          <ac:spMkLst>
            <pc:docMk/>
            <pc:sldMk cId="766110483" sldId="521"/>
            <ac:spMk id="19" creationId="{26AFAC0A-39A5-8AB8-B877-3EE9FFE75535}"/>
          </ac:spMkLst>
        </pc:spChg>
        <pc:spChg chg="add mod">
          <ac:chgData name="이 준형" userId="bdac4a3d2003ae99" providerId="Windows Live" clId="Web-{11AA2F71-77E3-4478-8442-88E72FE34D9B}" dt="2022-07-13T06:59:29.572" v="2393" actId="14100"/>
          <ac:spMkLst>
            <pc:docMk/>
            <pc:sldMk cId="766110483" sldId="521"/>
            <ac:spMk id="20" creationId="{42EDD254-6A7B-2588-AFE6-D3D9E999D90A}"/>
          </ac:spMkLst>
        </pc:spChg>
        <pc:cxnChg chg="add del">
          <ac:chgData name="이 준형" userId="bdac4a3d2003ae99" providerId="Windows Live" clId="Web-{11AA2F71-77E3-4478-8442-88E72FE34D9B}" dt="2022-07-13T06:56:27.598" v="2346"/>
          <ac:cxnSpMkLst>
            <pc:docMk/>
            <pc:sldMk cId="766110483" sldId="521"/>
            <ac:cxnSpMk id="12" creationId="{4D0F7D0D-059A-87A5-F342-5E42168262C2}"/>
          </ac:cxnSpMkLst>
        </pc:cxnChg>
      </pc:sldChg>
      <pc:sldChg chg="add replId">
        <pc:chgData name="이 준형" userId="bdac4a3d2003ae99" providerId="Windows Live" clId="Web-{11AA2F71-77E3-4478-8442-88E72FE34D9B}" dt="2022-07-13T06:22:03.885" v="1797"/>
        <pc:sldMkLst>
          <pc:docMk/>
          <pc:sldMk cId="1893820944" sldId="522"/>
        </pc:sldMkLst>
      </pc:sldChg>
    </pc:docChg>
  </pc:docChgLst>
  <pc:docChgLst>
    <pc:chgData name="이 준형" userId="bdac4a3d2003ae99" providerId="Windows Live" clId="Web-{88B4DA4A-CE92-4DF0-88A6-981B34397239}"/>
    <pc:docChg chg="addSld modSld sldOrd">
      <pc:chgData name="이 준형" userId="bdac4a3d2003ae99" providerId="Windows Live" clId="Web-{88B4DA4A-CE92-4DF0-88A6-981B34397239}" dt="2022-07-14T00:49:39.495" v="203" actId="20577"/>
      <pc:docMkLst>
        <pc:docMk/>
      </pc:docMkLst>
      <pc:sldChg chg="modSp">
        <pc:chgData name="이 준형" userId="bdac4a3d2003ae99" providerId="Windows Live" clId="Web-{88B4DA4A-CE92-4DF0-88A6-981B34397239}" dt="2022-07-14T00:49:39.495" v="203" actId="20577"/>
        <pc:sldMkLst>
          <pc:docMk/>
          <pc:sldMk cId="279086269" sldId="531"/>
        </pc:sldMkLst>
        <pc:spChg chg="mod">
          <ac:chgData name="이 준형" userId="bdac4a3d2003ae99" providerId="Windows Live" clId="Web-{88B4DA4A-CE92-4DF0-88A6-981B34397239}" dt="2022-07-14T00:37:55.633" v="7" actId="20577"/>
          <ac:spMkLst>
            <pc:docMk/>
            <pc:sldMk cId="279086269" sldId="531"/>
            <ac:spMk id="5" creationId="{4DC955D4-F107-97F0-43F4-0993F3151C50}"/>
          </ac:spMkLst>
        </pc:spChg>
        <pc:spChg chg="mod">
          <ac:chgData name="이 준형" userId="bdac4a3d2003ae99" providerId="Windows Live" clId="Web-{88B4DA4A-CE92-4DF0-88A6-981B34397239}" dt="2022-07-14T00:49:17.635" v="201" actId="20577"/>
          <ac:spMkLst>
            <pc:docMk/>
            <pc:sldMk cId="279086269" sldId="531"/>
            <ac:spMk id="7" creationId="{53390CF2-9883-BF6E-6024-48BAA8F34E9A}"/>
          </ac:spMkLst>
        </pc:spChg>
        <pc:spChg chg="mod">
          <ac:chgData name="이 준형" userId="bdac4a3d2003ae99" providerId="Windows Live" clId="Web-{88B4DA4A-CE92-4DF0-88A6-981B34397239}" dt="2022-07-14T00:49:39.495" v="203" actId="20577"/>
          <ac:spMkLst>
            <pc:docMk/>
            <pc:sldMk cId="279086269" sldId="531"/>
            <ac:spMk id="14338" creationId="{00000000-0000-0000-0000-000000000000}"/>
          </ac:spMkLst>
        </pc:spChg>
      </pc:sldChg>
      <pc:sldChg chg="ord">
        <pc:chgData name="이 준형" userId="bdac4a3d2003ae99" providerId="Windows Live" clId="Web-{88B4DA4A-CE92-4DF0-88A6-981B34397239}" dt="2022-07-14T00:39:08.572" v="23"/>
        <pc:sldMkLst>
          <pc:docMk/>
          <pc:sldMk cId="4287336020" sldId="537"/>
        </pc:sldMkLst>
      </pc:sldChg>
      <pc:sldChg chg="ord">
        <pc:chgData name="이 준형" userId="bdac4a3d2003ae99" providerId="Windows Live" clId="Web-{88B4DA4A-CE92-4DF0-88A6-981B34397239}" dt="2022-07-14T00:40:09.840" v="24"/>
        <pc:sldMkLst>
          <pc:docMk/>
          <pc:sldMk cId="3937290950" sldId="538"/>
        </pc:sldMkLst>
      </pc:sldChg>
      <pc:sldChg chg="ord">
        <pc:chgData name="이 준형" userId="bdac4a3d2003ae99" providerId="Windows Live" clId="Web-{88B4DA4A-CE92-4DF0-88A6-981B34397239}" dt="2022-07-14T00:38:57.807" v="22"/>
        <pc:sldMkLst>
          <pc:docMk/>
          <pc:sldMk cId="842881243" sldId="540"/>
        </pc:sldMkLst>
      </pc:sldChg>
      <pc:sldChg chg="addSp delSp modSp add replId">
        <pc:chgData name="이 준형" userId="bdac4a3d2003ae99" providerId="Windows Live" clId="Web-{88B4DA4A-CE92-4DF0-88A6-981B34397239}" dt="2022-07-14T00:48:26.696" v="198" actId="1076"/>
        <pc:sldMkLst>
          <pc:docMk/>
          <pc:sldMk cId="502357748" sldId="549"/>
        </pc:sldMkLst>
        <pc:spChg chg="mod">
          <ac:chgData name="이 준형" userId="bdac4a3d2003ae99" providerId="Windows Live" clId="Web-{88B4DA4A-CE92-4DF0-88A6-981B34397239}" dt="2022-07-14T00:41:46.702" v="51" actId="20577"/>
          <ac:spMkLst>
            <pc:docMk/>
            <pc:sldMk cId="502357748" sldId="549"/>
            <ac:spMk id="6" creationId="{4901423D-3704-FF36-A18E-DB8FAF283DD5}"/>
          </ac:spMkLst>
        </pc:spChg>
        <pc:spChg chg="mod">
          <ac:chgData name="이 준형" userId="bdac4a3d2003ae99" providerId="Windows Live" clId="Web-{88B4DA4A-CE92-4DF0-88A6-981B34397239}" dt="2022-07-14T00:46:22.052" v="195" actId="20577"/>
          <ac:spMkLst>
            <pc:docMk/>
            <pc:sldMk cId="502357748" sldId="549"/>
            <ac:spMk id="7" creationId="{FA64879B-BF6D-73EA-6C29-D3AF25AEEEB8}"/>
          </ac:spMkLst>
        </pc:spChg>
        <pc:picChg chg="add mod">
          <ac:chgData name="이 준형" userId="bdac4a3d2003ae99" providerId="Windows Live" clId="Web-{88B4DA4A-CE92-4DF0-88A6-981B34397239}" dt="2022-07-14T00:48:26.696" v="198" actId="1076"/>
          <ac:picMkLst>
            <pc:docMk/>
            <pc:sldMk cId="502357748" sldId="549"/>
            <ac:picMk id="3" creationId="{FE805DEE-EF74-D57A-2B67-BDDF3D2AACC6}"/>
          </ac:picMkLst>
        </pc:picChg>
        <pc:picChg chg="del">
          <ac:chgData name="이 준형" userId="bdac4a3d2003ae99" providerId="Windows Live" clId="Web-{88B4DA4A-CE92-4DF0-88A6-981B34397239}" dt="2022-07-14T00:42:23.077" v="60"/>
          <ac:picMkLst>
            <pc:docMk/>
            <pc:sldMk cId="502357748" sldId="549"/>
            <ac:picMk id="4" creationId="{10BE7BAD-6689-F403-DCD4-411C7825E324}"/>
          </ac:picMkLst>
        </pc:picChg>
      </pc:sldChg>
    </pc:docChg>
  </pc:docChgLst>
  <pc:docChgLst>
    <pc:chgData name="이 준형" userId="bdac4a3d2003ae99" providerId="Windows Live" clId="Web-{C2E14D26-40C1-4EDE-928A-FC5F952628ED}"/>
    <pc:docChg chg="addSld delSld modSld sldOrd">
      <pc:chgData name="이 준형" userId="bdac4a3d2003ae99" providerId="Windows Live" clId="Web-{C2E14D26-40C1-4EDE-928A-FC5F952628ED}" dt="2022-07-13T02:11:01.778" v="748" actId="1076"/>
      <pc:docMkLst>
        <pc:docMk/>
      </pc:docMkLst>
      <pc:sldChg chg="modSp">
        <pc:chgData name="이 준형" userId="bdac4a3d2003ae99" providerId="Windows Live" clId="Web-{C2E14D26-40C1-4EDE-928A-FC5F952628ED}" dt="2022-07-13T00:30:40.324" v="6" actId="20577"/>
        <pc:sldMkLst>
          <pc:docMk/>
          <pc:sldMk cId="3540047065" sldId="466"/>
        </pc:sldMkLst>
        <pc:spChg chg="mod">
          <ac:chgData name="이 준형" userId="bdac4a3d2003ae99" providerId="Windows Live" clId="Web-{C2E14D26-40C1-4EDE-928A-FC5F952628ED}" dt="2022-07-13T00:30:40.324" v="6" actId="20577"/>
          <ac:spMkLst>
            <pc:docMk/>
            <pc:sldMk cId="3540047065" sldId="466"/>
            <ac:spMk id="13314" creationId="{00000000-0000-0000-0000-000000000000}"/>
          </ac:spMkLst>
        </pc:spChg>
      </pc:sldChg>
      <pc:sldChg chg="modSp">
        <pc:chgData name="이 준형" userId="bdac4a3d2003ae99" providerId="Windows Live" clId="Web-{C2E14D26-40C1-4EDE-928A-FC5F952628ED}" dt="2022-07-13T01:38:18.299" v="351" actId="20577"/>
        <pc:sldMkLst>
          <pc:docMk/>
          <pc:sldMk cId="1780165299" sldId="467"/>
        </pc:sldMkLst>
        <pc:spChg chg="mod">
          <ac:chgData name="이 준형" userId="bdac4a3d2003ae99" providerId="Windows Live" clId="Web-{C2E14D26-40C1-4EDE-928A-FC5F952628ED}" dt="2022-07-13T01:11:29.781" v="295" actId="20577"/>
          <ac:spMkLst>
            <pc:docMk/>
            <pc:sldMk cId="1780165299" sldId="467"/>
            <ac:spMk id="14338" creationId="{00000000-0000-0000-0000-000000000000}"/>
          </ac:spMkLst>
        </pc:spChg>
        <pc:spChg chg="mod">
          <ac:chgData name="이 준형" userId="bdac4a3d2003ae99" providerId="Windows Live" clId="Web-{C2E14D26-40C1-4EDE-928A-FC5F952628ED}" dt="2022-07-13T01:38:18.299" v="351" actId="20577"/>
          <ac:spMkLst>
            <pc:docMk/>
            <pc:sldMk cId="1780165299" sldId="467"/>
            <ac:spMk id="14339" creationId="{00000000-0000-0000-0000-000000000000}"/>
          </ac:spMkLst>
        </pc:spChg>
      </pc:sldChg>
      <pc:sldChg chg="modSp">
        <pc:chgData name="이 준형" userId="bdac4a3d2003ae99" providerId="Windows Live" clId="Web-{C2E14D26-40C1-4EDE-928A-FC5F952628ED}" dt="2022-07-13T00:30:43.152" v="7" actId="20577"/>
        <pc:sldMkLst>
          <pc:docMk/>
          <pc:sldMk cId="2051632015" sldId="468"/>
        </pc:sldMkLst>
        <pc:spChg chg="mod">
          <ac:chgData name="이 준형" userId="bdac4a3d2003ae99" providerId="Windows Live" clId="Web-{C2E14D26-40C1-4EDE-928A-FC5F952628ED}" dt="2022-07-13T00:30:43.152" v="7" actId="20577"/>
          <ac:spMkLst>
            <pc:docMk/>
            <pc:sldMk cId="2051632015" sldId="468"/>
            <ac:spMk id="14338" creationId="{00000000-0000-0000-0000-000000000000}"/>
          </ac:spMkLst>
        </pc:spChg>
      </pc:sldChg>
      <pc:sldChg chg="del">
        <pc:chgData name="이 준형" userId="bdac4a3d2003ae99" providerId="Windows Live" clId="Web-{C2E14D26-40C1-4EDE-928A-FC5F952628ED}" dt="2022-07-13T00:31:26.013" v="23"/>
        <pc:sldMkLst>
          <pc:docMk/>
          <pc:sldMk cId="601843385" sldId="469"/>
        </pc:sldMkLst>
      </pc:sldChg>
      <pc:sldChg chg="del">
        <pc:chgData name="이 준형" userId="bdac4a3d2003ae99" providerId="Windows Live" clId="Web-{C2E14D26-40C1-4EDE-928A-FC5F952628ED}" dt="2022-07-13T00:31:26.013" v="22"/>
        <pc:sldMkLst>
          <pc:docMk/>
          <pc:sldMk cId="3153241429" sldId="470"/>
        </pc:sldMkLst>
      </pc:sldChg>
      <pc:sldChg chg="del">
        <pc:chgData name="이 준형" userId="bdac4a3d2003ae99" providerId="Windows Live" clId="Web-{C2E14D26-40C1-4EDE-928A-FC5F952628ED}" dt="2022-07-13T00:31:26.013" v="21"/>
        <pc:sldMkLst>
          <pc:docMk/>
          <pc:sldMk cId="54658621" sldId="471"/>
        </pc:sldMkLst>
      </pc:sldChg>
      <pc:sldChg chg="del">
        <pc:chgData name="이 준형" userId="bdac4a3d2003ae99" providerId="Windows Live" clId="Web-{C2E14D26-40C1-4EDE-928A-FC5F952628ED}" dt="2022-07-13T00:31:26.013" v="20"/>
        <pc:sldMkLst>
          <pc:docMk/>
          <pc:sldMk cId="3495874723" sldId="472"/>
        </pc:sldMkLst>
      </pc:sldChg>
      <pc:sldChg chg="del">
        <pc:chgData name="이 준형" userId="bdac4a3d2003ae99" providerId="Windows Live" clId="Web-{C2E14D26-40C1-4EDE-928A-FC5F952628ED}" dt="2022-07-13T00:31:26.013" v="19"/>
        <pc:sldMkLst>
          <pc:docMk/>
          <pc:sldMk cId="1897508788" sldId="473"/>
        </pc:sldMkLst>
      </pc:sldChg>
      <pc:sldChg chg="del">
        <pc:chgData name="이 준형" userId="bdac4a3d2003ae99" providerId="Windows Live" clId="Web-{C2E14D26-40C1-4EDE-928A-FC5F952628ED}" dt="2022-07-13T00:31:26.013" v="18"/>
        <pc:sldMkLst>
          <pc:docMk/>
          <pc:sldMk cId="2781941649" sldId="474"/>
        </pc:sldMkLst>
      </pc:sldChg>
      <pc:sldChg chg="modSp">
        <pc:chgData name="이 준형" userId="bdac4a3d2003ae99" providerId="Windows Live" clId="Web-{C2E14D26-40C1-4EDE-928A-FC5F952628ED}" dt="2022-07-13T01:50:30.533" v="481" actId="20577"/>
        <pc:sldMkLst>
          <pc:docMk/>
          <pc:sldMk cId="764029233" sldId="475"/>
        </pc:sldMkLst>
        <pc:spChg chg="mod">
          <ac:chgData name="이 준형" userId="bdac4a3d2003ae99" providerId="Windows Live" clId="Web-{C2E14D26-40C1-4EDE-928A-FC5F952628ED}" dt="2022-07-13T01:11:24.938" v="294" actId="20577"/>
          <ac:spMkLst>
            <pc:docMk/>
            <pc:sldMk cId="764029233" sldId="475"/>
            <ac:spMk id="14338" creationId="{00000000-0000-0000-0000-000000000000}"/>
          </ac:spMkLst>
        </pc:spChg>
        <pc:spChg chg="mod">
          <ac:chgData name="이 준형" userId="bdac4a3d2003ae99" providerId="Windows Live" clId="Web-{C2E14D26-40C1-4EDE-928A-FC5F952628ED}" dt="2022-07-13T01:50:30.533" v="481" actId="20577"/>
          <ac:spMkLst>
            <pc:docMk/>
            <pc:sldMk cId="764029233" sldId="475"/>
            <ac:spMk id="14339" creationId="{00000000-0000-0000-0000-000000000000}"/>
          </ac:spMkLst>
        </pc:spChg>
      </pc:sldChg>
      <pc:sldChg chg="addSp delSp modSp">
        <pc:chgData name="이 준형" userId="bdac4a3d2003ae99" providerId="Windows Live" clId="Web-{C2E14D26-40C1-4EDE-928A-FC5F952628ED}" dt="2022-07-13T01:11:53.563" v="299" actId="1076"/>
        <pc:sldMkLst>
          <pc:docMk/>
          <pc:sldMk cId="23184357" sldId="476"/>
        </pc:sldMkLst>
        <pc:spChg chg="mod">
          <ac:chgData name="이 준형" userId="bdac4a3d2003ae99" providerId="Windows Live" clId="Web-{C2E14D26-40C1-4EDE-928A-FC5F952628ED}" dt="2022-07-13T01:09:40.654" v="242" actId="1076"/>
          <ac:spMkLst>
            <pc:docMk/>
            <pc:sldMk cId="23184357" sldId="476"/>
            <ac:spMk id="3" creationId="{F16F637C-2CA0-4D27-C461-3F6A3F61DF2F}"/>
          </ac:spMkLst>
        </pc:spChg>
        <pc:spChg chg="mod">
          <ac:chgData name="이 준형" userId="bdac4a3d2003ae99" providerId="Windows Live" clId="Web-{C2E14D26-40C1-4EDE-928A-FC5F952628ED}" dt="2022-07-13T01:11:45.282" v="298" actId="1076"/>
          <ac:spMkLst>
            <pc:docMk/>
            <pc:sldMk cId="23184357" sldId="476"/>
            <ac:spMk id="4" creationId="{F1C9CAD7-54D7-6F57-C77A-4CF194A570AE}"/>
          </ac:spMkLst>
        </pc:spChg>
        <pc:spChg chg="mod">
          <ac:chgData name="이 준형" userId="bdac4a3d2003ae99" providerId="Windows Live" clId="Web-{C2E14D26-40C1-4EDE-928A-FC5F952628ED}" dt="2022-07-13T01:09:40.748" v="247" actId="1076"/>
          <ac:spMkLst>
            <pc:docMk/>
            <pc:sldMk cId="23184357" sldId="476"/>
            <ac:spMk id="5" creationId="{DC91A6BD-5230-DAAE-E205-619FD9A48216}"/>
          </ac:spMkLst>
        </pc:spChg>
        <pc:spChg chg="add mod">
          <ac:chgData name="이 준형" userId="bdac4a3d2003ae99" providerId="Windows Live" clId="Web-{C2E14D26-40C1-4EDE-928A-FC5F952628ED}" dt="2022-07-13T01:09:40.873" v="255" actId="1076"/>
          <ac:spMkLst>
            <pc:docMk/>
            <pc:sldMk cId="23184357" sldId="476"/>
            <ac:spMk id="6" creationId="{53853BFC-C0AE-3C93-32AA-5C044DC9B903}"/>
          </ac:spMkLst>
        </pc:spChg>
        <pc:spChg chg="del mod">
          <ac:chgData name="이 준형" userId="bdac4a3d2003ae99" providerId="Windows Live" clId="Web-{C2E14D26-40C1-4EDE-928A-FC5F952628ED}" dt="2022-07-13T01:07:13.557" v="211"/>
          <ac:spMkLst>
            <pc:docMk/>
            <pc:sldMk cId="23184357" sldId="476"/>
            <ac:spMk id="7" creationId="{B09B911A-E193-1CC7-39E5-4F0807E49198}"/>
          </ac:spMkLst>
        </pc:spChg>
        <pc:spChg chg="mod">
          <ac:chgData name="이 준형" userId="bdac4a3d2003ae99" providerId="Windows Live" clId="Web-{C2E14D26-40C1-4EDE-928A-FC5F952628ED}" dt="2022-07-13T01:09:40.670" v="243" actId="1076"/>
          <ac:spMkLst>
            <pc:docMk/>
            <pc:sldMk cId="23184357" sldId="476"/>
            <ac:spMk id="8" creationId="{7765759C-CECA-CFC1-CE09-21E1279445B7}"/>
          </ac:spMkLst>
        </pc:spChg>
        <pc:spChg chg="add del mod">
          <ac:chgData name="이 준형" userId="bdac4a3d2003ae99" providerId="Windows Live" clId="Web-{C2E14D26-40C1-4EDE-928A-FC5F952628ED}" dt="2022-07-13T01:02:10.910" v="159"/>
          <ac:spMkLst>
            <pc:docMk/>
            <pc:sldMk cId="23184357" sldId="476"/>
            <ac:spMk id="9" creationId="{10BB7BF9-3180-869A-FC39-DE65E9A4F8EB}"/>
          </ac:spMkLst>
        </pc:spChg>
        <pc:spChg chg="mod">
          <ac:chgData name="이 준형" userId="bdac4a3d2003ae99" providerId="Windows Live" clId="Web-{C2E14D26-40C1-4EDE-928A-FC5F952628ED}" dt="2022-07-13T01:09:40.701" v="245" actId="1076"/>
          <ac:spMkLst>
            <pc:docMk/>
            <pc:sldMk cId="23184357" sldId="476"/>
            <ac:spMk id="10" creationId="{2A9347A4-DC73-5400-CDB9-1C0B4CDD28A4}"/>
          </ac:spMkLst>
        </pc:spChg>
        <pc:spChg chg="mod">
          <ac:chgData name="이 준형" userId="bdac4a3d2003ae99" providerId="Windows Live" clId="Web-{C2E14D26-40C1-4EDE-928A-FC5F952628ED}" dt="2022-07-13T01:11:53.563" v="299" actId="1076"/>
          <ac:spMkLst>
            <pc:docMk/>
            <pc:sldMk cId="23184357" sldId="476"/>
            <ac:spMk id="11" creationId="{13905DB1-666E-D1D0-3211-21203F41054F}"/>
          </ac:spMkLst>
        </pc:spChg>
        <pc:spChg chg="add del mod">
          <ac:chgData name="이 준형" userId="bdac4a3d2003ae99" providerId="Windows Live" clId="Web-{C2E14D26-40C1-4EDE-928A-FC5F952628ED}" dt="2022-07-13T01:02:08.410" v="157"/>
          <ac:spMkLst>
            <pc:docMk/>
            <pc:sldMk cId="23184357" sldId="476"/>
            <ac:spMk id="12" creationId="{51A676C7-DB7D-BC9C-A4DA-1EAC539AB80B}"/>
          </ac:spMkLst>
        </pc:spChg>
        <pc:spChg chg="mod">
          <ac:chgData name="이 준형" userId="bdac4a3d2003ae99" providerId="Windows Live" clId="Web-{C2E14D26-40C1-4EDE-928A-FC5F952628ED}" dt="2022-07-13T01:09:40.764" v="248" actId="1076"/>
          <ac:spMkLst>
            <pc:docMk/>
            <pc:sldMk cId="23184357" sldId="476"/>
            <ac:spMk id="13" creationId="{1B7E559C-1087-D970-EBE6-21A9661D291E}"/>
          </ac:spMkLst>
        </pc:spChg>
        <pc:spChg chg="mod">
          <ac:chgData name="이 준형" userId="bdac4a3d2003ae99" providerId="Windows Live" clId="Web-{C2E14D26-40C1-4EDE-928A-FC5F952628ED}" dt="2022-07-13T01:09:40.779" v="249" actId="1076"/>
          <ac:spMkLst>
            <pc:docMk/>
            <pc:sldMk cId="23184357" sldId="476"/>
            <ac:spMk id="14" creationId="{66BD58A3-B593-C43E-C032-81B967D6D744}"/>
          </ac:spMkLst>
        </pc:spChg>
        <pc:spChg chg="mod">
          <ac:chgData name="이 준형" userId="bdac4a3d2003ae99" providerId="Windows Live" clId="Web-{C2E14D26-40C1-4EDE-928A-FC5F952628ED}" dt="2022-07-13T01:09:40.795" v="250" actId="1076"/>
          <ac:spMkLst>
            <pc:docMk/>
            <pc:sldMk cId="23184357" sldId="476"/>
            <ac:spMk id="15" creationId="{41F45876-D5F2-0C8B-CFD8-B990BCEA442B}"/>
          </ac:spMkLst>
        </pc:spChg>
        <pc:spChg chg="mod">
          <ac:chgData name="이 준형" userId="bdac4a3d2003ae99" providerId="Windows Live" clId="Web-{C2E14D26-40C1-4EDE-928A-FC5F952628ED}" dt="2022-07-13T01:09:40.810" v="251" actId="1076"/>
          <ac:spMkLst>
            <pc:docMk/>
            <pc:sldMk cId="23184357" sldId="476"/>
            <ac:spMk id="16" creationId="{6A6D5402-1F2F-D07A-0B6A-0A1AEF4B2CB1}"/>
          </ac:spMkLst>
        </pc:spChg>
        <pc:spChg chg="mod">
          <ac:chgData name="이 준형" userId="bdac4a3d2003ae99" providerId="Windows Live" clId="Web-{C2E14D26-40C1-4EDE-928A-FC5F952628ED}" dt="2022-07-13T01:09:40.826" v="252" actId="1076"/>
          <ac:spMkLst>
            <pc:docMk/>
            <pc:sldMk cId="23184357" sldId="476"/>
            <ac:spMk id="17" creationId="{66554F11-CE46-548A-EA43-B0D6331B8518}"/>
          </ac:spMkLst>
        </pc:spChg>
        <pc:spChg chg="mod">
          <ac:chgData name="이 준형" userId="bdac4a3d2003ae99" providerId="Windows Live" clId="Web-{C2E14D26-40C1-4EDE-928A-FC5F952628ED}" dt="2022-07-13T01:09:40.842" v="253" actId="1076"/>
          <ac:spMkLst>
            <pc:docMk/>
            <pc:sldMk cId="23184357" sldId="476"/>
            <ac:spMk id="18" creationId="{8D094838-B77B-627A-4896-C2155D0A4BFC}"/>
          </ac:spMkLst>
        </pc:spChg>
        <pc:spChg chg="mod">
          <ac:chgData name="이 준형" userId="bdac4a3d2003ae99" providerId="Windows Live" clId="Web-{C2E14D26-40C1-4EDE-928A-FC5F952628ED}" dt="2022-07-13T01:09:40.857" v="254" actId="1076"/>
          <ac:spMkLst>
            <pc:docMk/>
            <pc:sldMk cId="23184357" sldId="476"/>
            <ac:spMk id="19" creationId="{8B42E9AD-8D51-5B2E-2768-90D285272A40}"/>
          </ac:spMkLst>
        </pc:spChg>
        <pc:spChg chg="add mod">
          <ac:chgData name="이 준형" userId="bdac4a3d2003ae99" providerId="Windows Live" clId="Web-{C2E14D26-40C1-4EDE-928A-FC5F952628ED}" dt="2022-07-13T01:09:40.889" v="256" actId="1076"/>
          <ac:spMkLst>
            <pc:docMk/>
            <pc:sldMk cId="23184357" sldId="476"/>
            <ac:spMk id="20" creationId="{54A29339-4C15-AEA6-B610-D78C00CD3333}"/>
          </ac:spMkLst>
        </pc:spChg>
        <pc:spChg chg="add mod">
          <ac:chgData name="이 준형" userId="bdac4a3d2003ae99" providerId="Windows Live" clId="Web-{C2E14D26-40C1-4EDE-928A-FC5F952628ED}" dt="2022-07-13T01:09:40.904" v="257" actId="1076"/>
          <ac:spMkLst>
            <pc:docMk/>
            <pc:sldMk cId="23184357" sldId="476"/>
            <ac:spMk id="21" creationId="{7479AC17-DDA2-95D3-4B65-BB7FB0569AEF}"/>
          </ac:spMkLst>
        </pc:spChg>
        <pc:spChg chg="add mod">
          <ac:chgData name="이 준형" userId="bdac4a3d2003ae99" providerId="Windows Live" clId="Web-{C2E14D26-40C1-4EDE-928A-FC5F952628ED}" dt="2022-07-13T01:09:40.904" v="258" actId="1076"/>
          <ac:spMkLst>
            <pc:docMk/>
            <pc:sldMk cId="23184357" sldId="476"/>
            <ac:spMk id="22" creationId="{B1EC298E-2E56-E2FD-FD07-60FE6733B8F6}"/>
          </ac:spMkLst>
        </pc:spChg>
        <pc:spChg chg="add del mod">
          <ac:chgData name="이 준형" userId="bdac4a3d2003ae99" providerId="Windows Live" clId="Web-{C2E14D26-40C1-4EDE-928A-FC5F952628ED}" dt="2022-07-13T01:02:14.411" v="162"/>
          <ac:spMkLst>
            <pc:docMk/>
            <pc:sldMk cId="23184357" sldId="476"/>
            <ac:spMk id="23" creationId="{7C97D243-4AA2-65DB-A5AA-E2D3F4E1DEDC}"/>
          </ac:spMkLst>
        </pc:spChg>
        <pc:spChg chg="add del mod">
          <ac:chgData name="이 준형" userId="bdac4a3d2003ae99" providerId="Windows Live" clId="Web-{C2E14D26-40C1-4EDE-928A-FC5F952628ED}" dt="2022-07-13T01:02:13.426" v="161"/>
          <ac:spMkLst>
            <pc:docMk/>
            <pc:sldMk cId="23184357" sldId="476"/>
            <ac:spMk id="24" creationId="{32841DC8-40C7-A3C2-E334-4FE95FAAE27C}"/>
          </ac:spMkLst>
        </pc:spChg>
        <pc:spChg chg="add mod ord">
          <ac:chgData name="이 준형" userId="bdac4a3d2003ae99" providerId="Windows Live" clId="Web-{C2E14D26-40C1-4EDE-928A-FC5F952628ED}" dt="2022-07-13T01:09:40.639" v="241" actId="1076"/>
          <ac:spMkLst>
            <pc:docMk/>
            <pc:sldMk cId="23184357" sldId="476"/>
            <ac:spMk id="25" creationId="{11CDA6DF-852F-0AF2-7AF7-EF252624B028}"/>
          </ac:spMkLst>
        </pc:spChg>
        <pc:spChg chg="add mod">
          <ac:chgData name="이 준형" userId="bdac4a3d2003ae99" providerId="Windows Live" clId="Web-{C2E14D26-40C1-4EDE-928A-FC5F952628ED}" dt="2022-07-13T01:10:02.389" v="263"/>
          <ac:spMkLst>
            <pc:docMk/>
            <pc:sldMk cId="23184357" sldId="476"/>
            <ac:spMk id="26" creationId="{7CCEB891-D385-5FD2-B1B5-9D9F1747ECB0}"/>
          </ac:spMkLst>
        </pc:spChg>
        <pc:spChg chg="add mod">
          <ac:chgData name="이 준형" userId="bdac4a3d2003ae99" providerId="Windows Live" clId="Web-{C2E14D26-40C1-4EDE-928A-FC5F952628ED}" dt="2022-07-13T01:11:02.453" v="290" actId="1076"/>
          <ac:spMkLst>
            <pc:docMk/>
            <pc:sldMk cId="23184357" sldId="476"/>
            <ac:spMk id="27" creationId="{6E589C46-7713-5A24-E873-01E2F5E194EB}"/>
          </ac:spMkLst>
        </pc:spChg>
        <pc:spChg chg="mod">
          <ac:chgData name="이 준형" userId="bdac4a3d2003ae99" providerId="Windows Live" clId="Web-{C2E14D26-40C1-4EDE-928A-FC5F952628ED}" dt="2022-07-13T01:11:39.704" v="297" actId="20577"/>
          <ac:spMkLst>
            <pc:docMk/>
            <pc:sldMk cId="23184357" sldId="476"/>
            <ac:spMk id="14338" creationId="{00000000-0000-0000-0000-000000000000}"/>
          </ac:spMkLst>
        </pc:spChg>
        <pc:spChg chg="mod">
          <ac:chgData name="이 준형" userId="bdac4a3d2003ae99" providerId="Windows Live" clId="Web-{C2E14D26-40C1-4EDE-928A-FC5F952628ED}" dt="2022-07-13T00:34:10.954" v="82" actId="1076"/>
          <ac:spMkLst>
            <pc:docMk/>
            <pc:sldMk cId="23184357" sldId="476"/>
            <ac:spMk id="14339" creationId="{00000000-0000-0000-0000-000000000000}"/>
          </ac:spMkLst>
        </pc:spChg>
        <pc:spChg chg="del mod">
          <ac:chgData name="이 준형" userId="bdac4a3d2003ae99" providerId="Windows Live" clId="Web-{C2E14D26-40C1-4EDE-928A-FC5F952628ED}" dt="2022-07-13T01:06:16.244" v="199"/>
          <ac:spMkLst>
            <pc:docMk/>
            <pc:sldMk cId="23184357" sldId="476"/>
            <ac:spMk id="14340" creationId="{00000000-0000-0000-0000-000000000000}"/>
          </ac:spMkLst>
        </pc:spChg>
      </pc:sldChg>
      <pc:sldChg chg="addSp delSp modSp">
        <pc:chgData name="이 준형" userId="bdac4a3d2003ae99" providerId="Windows Live" clId="Web-{C2E14D26-40C1-4EDE-928A-FC5F952628ED}" dt="2022-07-13T02:10:31.152" v="738" actId="1076"/>
        <pc:sldMkLst>
          <pc:docMk/>
          <pc:sldMk cId="2161500641" sldId="477"/>
        </pc:sldMkLst>
        <pc:spChg chg="add del">
          <ac:chgData name="이 준형" userId="bdac4a3d2003ae99" providerId="Windows Live" clId="Web-{C2E14D26-40C1-4EDE-928A-FC5F952628ED}" dt="2022-07-13T01:14:57.395" v="304"/>
          <ac:spMkLst>
            <pc:docMk/>
            <pc:sldMk cId="2161500641" sldId="477"/>
            <ac:spMk id="3" creationId="{C903A162-A270-15B3-6376-0C27287E37B0}"/>
          </ac:spMkLst>
        </pc:spChg>
        <pc:spChg chg="add del mod">
          <ac:chgData name="이 준형" userId="bdac4a3d2003ae99" providerId="Windows Live" clId="Web-{C2E14D26-40C1-4EDE-928A-FC5F952628ED}" dt="2022-07-13T01:15:43.896" v="310"/>
          <ac:spMkLst>
            <pc:docMk/>
            <pc:sldMk cId="2161500641" sldId="477"/>
            <ac:spMk id="4" creationId="{1C4C6DF6-9A8D-4FBB-D308-D2EBFCC9C909}"/>
          </ac:spMkLst>
        </pc:spChg>
        <pc:spChg chg="add del mod">
          <ac:chgData name="이 준형" userId="bdac4a3d2003ae99" providerId="Windows Live" clId="Web-{C2E14D26-40C1-4EDE-928A-FC5F952628ED}" dt="2022-07-13T01:15:41.021" v="308"/>
          <ac:spMkLst>
            <pc:docMk/>
            <pc:sldMk cId="2161500641" sldId="477"/>
            <ac:spMk id="5" creationId="{1DDC0F7F-1B11-9D1B-36C6-CEEB4A7CC8D4}"/>
          </ac:spMkLst>
        </pc:spChg>
        <pc:spChg chg="add del mod">
          <ac:chgData name="이 준형" userId="bdac4a3d2003ae99" providerId="Windows Live" clId="Web-{C2E14D26-40C1-4EDE-928A-FC5F952628ED}" dt="2022-07-13T01:16:10.787" v="315"/>
          <ac:spMkLst>
            <pc:docMk/>
            <pc:sldMk cId="2161500641" sldId="477"/>
            <ac:spMk id="6" creationId="{4562F641-1046-6E4A-E8A2-8A841EF21504}"/>
          </ac:spMkLst>
        </pc:spChg>
        <pc:spChg chg="add del">
          <ac:chgData name="이 준형" userId="bdac4a3d2003ae99" providerId="Windows Live" clId="Web-{C2E14D26-40C1-4EDE-928A-FC5F952628ED}" dt="2022-07-13T01:16:14.834" v="317"/>
          <ac:spMkLst>
            <pc:docMk/>
            <pc:sldMk cId="2161500641" sldId="477"/>
            <ac:spMk id="8" creationId="{779BB16D-9F42-80FF-A6DB-7F9892628558}"/>
          </ac:spMkLst>
        </pc:spChg>
        <pc:spChg chg="add mod">
          <ac:chgData name="이 준형" userId="bdac4a3d2003ae99" providerId="Windows Live" clId="Web-{C2E14D26-40C1-4EDE-928A-FC5F952628ED}" dt="2022-07-13T01:28:33.647" v="328" actId="20577"/>
          <ac:spMkLst>
            <pc:docMk/>
            <pc:sldMk cId="2161500641" sldId="477"/>
            <ac:spMk id="10" creationId="{FDB90247-1839-C008-D04A-722A968D4C2B}"/>
          </ac:spMkLst>
        </pc:spChg>
        <pc:spChg chg="add mod">
          <ac:chgData name="이 준형" userId="bdac4a3d2003ae99" providerId="Windows Live" clId="Web-{C2E14D26-40C1-4EDE-928A-FC5F952628ED}" dt="2022-07-13T02:09:43.386" v="727" actId="1076"/>
          <ac:spMkLst>
            <pc:docMk/>
            <pc:sldMk cId="2161500641" sldId="477"/>
            <ac:spMk id="17" creationId="{B102E760-7A6D-A207-8234-13C2E7B0C14C}"/>
          </ac:spMkLst>
        </pc:spChg>
        <pc:spChg chg="mod">
          <ac:chgData name="이 준형" userId="bdac4a3d2003ae99" providerId="Windows Live" clId="Web-{C2E14D26-40C1-4EDE-928A-FC5F952628ED}" dt="2022-07-13T01:12:02.048" v="301" actId="20577"/>
          <ac:spMkLst>
            <pc:docMk/>
            <pc:sldMk cId="2161500641" sldId="477"/>
            <ac:spMk id="14338" creationId="{00000000-0000-0000-0000-000000000000}"/>
          </ac:spMkLst>
        </pc:spChg>
        <pc:spChg chg="del mod">
          <ac:chgData name="이 준형" userId="bdac4a3d2003ae99" providerId="Windows Live" clId="Web-{C2E14D26-40C1-4EDE-928A-FC5F952628ED}" dt="2022-07-13T01:34:03.685" v="340"/>
          <ac:spMkLst>
            <pc:docMk/>
            <pc:sldMk cId="2161500641" sldId="477"/>
            <ac:spMk id="14340" creationId="{00000000-0000-0000-0000-000000000000}"/>
          </ac:spMkLst>
        </pc:spChg>
        <pc:picChg chg="add mod">
          <ac:chgData name="이 준형" userId="bdac4a3d2003ae99" providerId="Windows Live" clId="Web-{C2E14D26-40C1-4EDE-928A-FC5F952628ED}" dt="2022-07-13T02:10:31.152" v="738" actId="1076"/>
          <ac:picMkLst>
            <pc:docMk/>
            <pc:sldMk cId="2161500641" sldId="477"/>
            <ac:picMk id="11" creationId="{1D126AEB-3AB6-78B0-E58D-3D4958BF4298}"/>
          </ac:picMkLst>
        </pc:picChg>
        <pc:picChg chg="add del mod">
          <ac:chgData name="이 준형" userId="bdac4a3d2003ae99" providerId="Windows Live" clId="Web-{C2E14D26-40C1-4EDE-928A-FC5F952628ED}" dt="2022-07-13T01:33:55.138" v="337"/>
          <ac:picMkLst>
            <pc:docMk/>
            <pc:sldMk cId="2161500641" sldId="477"/>
            <ac:picMk id="12" creationId="{AB7399EE-B2B1-2963-C1E0-53550999901B}"/>
          </ac:picMkLst>
        </pc:picChg>
        <pc:picChg chg="add del mod">
          <ac:chgData name="이 준형" userId="bdac4a3d2003ae99" providerId="Windows Live" clId="Web-{C2E14D26-40C1-4EDE-928A-FC5F952628ED}" dt="2022-07-13T01:35:22.764" v="345"/>
          <ac:picMkLst>
            <pc:docMk/>
            <pc:sldMk cId="2161500641" sldId="477"/>
            <ac:picMk id="13" creationId="{43825AE3-ED88-0C93-61E5-22F1D382E4D8}"/>
          </ac:picMkLst>
        </pc:picChg>
        <pc:picChg chg="add del mod">
          <ac:chgData name="이 준형" userId="bdac4a3d2003ae99" providerId="Windows Live" clId="Web-{C2E14D26-40C1-4EDE-928A-FC5F952628ED}" dt="2022-07-13T02:09:17.651" v="714"/>
          <ac:picMkLst>
            <pc:docMk/>
            <pc:sldMk cId="2161500641" sldId="477"/>
            <ac:picMk id="14" creationId="{EFAA02E9-C2FF-4A62-0187-975432D0C379}"/>
          </ac:picMkLst>
        </pc:picChg>
        <pc:picChg chg="add del mod">
          <ac:chgData name="이 준형" userId="bdac4a3d2003ae99" providerId="Windows Live" clId="Web-{C2E14D26-40C1-4EDE-928A-FC5F952628ED}" dt="2022-07-13T01:40:31.677" v="371"/>
          <ac:picMkLst>
            <pc:docMk/>
            <pc:sldMk cId="2161500641" sldId="477"/>
            <ac:picMk id="15" creationId="{71C53826-06B7-344F-1845-F38D80B43864}"/>
          </ac:picMkLst>
        </pc:picChg>
      </pc:sldChg>
      <pc:sldChg chg="add del">
        <pc:chgData name="이 준형" userId="bdac4a3d2003ae99" providerId="Windows Live" clId="Web-{C2E14D26-40C1-4EDE-928A-FC5F952628ED}" dt="2022-07-13T00:31:40.747" v="44"/>
        <pc:sldMkLst>
          <pc:docMk/>
          <pc:sldMk cId="1451938331" sldId="478"/>
        </pc:sldMkLst>
      </pc:sldChg>
      <pc:sldChg chg="del">
        <pc:chgData name="이 준형" userId="bdac4a3d2003ae99" providerId="Windows Live" clId="Web-{C2E14D26-40C1-4EDE-928A-FC5F952628ED}" dt="2022-07-13T00:31:26.013" v="26"/>
        <pc:sldMkLst>
          <pc:docMk/>
          <pc:sldMk cId="1729453188" sldId="478"/>
        </pc:sldMkLst>
      </pc:sldChg>
      <pc:sldChg chg="addSp delSp modSp add ord replId">
        <pc:chgData name="이 준형" userId="bdac4a3d2003ae99" providerId="Windows Live" clId="Web-{C2E14D26-40C1-4EDE-928A-FC5F952628ED}" dt="2022-07-13T01:11:32.969" v="296" actId="20577"/>
        <pc:sldMkLst>
          <pc:docMk/>
          <pc:sldMk cId="3933602570" sldId="478"/>
        </pc:sldMkLst>
        <pc:spChg chg="add mod">
          <ac:chgData name="이 준형" userId="bdac4a3d2003ae99" providerId="Windows Live" clId="Web-{C2E14D26-40C1-4EDE-928A-FC5F952628ED}" dt="2022-07-13T00:57:43.171" v="120" actId="1076"/>
          <ac:spMkLst>
            <pc:docMk/>
            <pc:sldMk cId="3933602570" sldId="478"/>
            <ac:spMk id="6" creationId="{08A84033-D84A-E2B9-B577-88DE70862362}"/>
          </ac:spMkLst>
        </pc:spChg>
        <pc:spChg chg="add mod">
          <ac:chgData name="이 준형" userId="bdac4a3d2003ae99" providerId="Windows Live" clId="Web-{C2E14D26-40C1-4EDE-928A-FC5F952628ED}" dt="2022-07-13T00:57:43.171" v="119" actId="1076"/>
          <ac:spMkLst>
            <pc:docMk/>
            <pc:sldMk cId="3933602570" sldId="478"/>
            <ac:spMk id="7" creationId="{84904CF1-8589-E7DF-0A3C-3DCF01982027}"/>
          </ac:spMkLst>
        </pc:spChg>
        <pc:spChg chg="mod">
          <ac:chgData name="이 준형" userId="bdac4a3d2003ae99" providerId="Windows Live" clId="Web-{C2E14D26-40C1-4EDE-928A-FC5F952628ED}" dt="2022-07-13T01:11:32.969" v="296" actId="20577"/>
          <ac:spMkLst>
            <pc:docMk/>
            <pc:sldMk cId="3933602570" sldId="478"/>
            <ac:spMk id="14338" creationId="{00000000-0000-0000-0000-000000000000}"/>
          </ac:spMkLst>
        </pc:spChg>
        <pc:picChg chg="add del mod">
          <ac:chgData name="이 준형" userId="bdac4a3d2003ae99" providerId="Windows Live" clId="Web-{C2E14D26-40C1-4EDE-928A-FC5F952628ED}" dt="2022-07-13T00:48:59.144" v="88"/>
          <ac:picMkLst>
            <pc:docMk/>
            <pc:sldMk cId="3933602570" sldId="478"/>
            <ac:picMk id="3" creationId="{C36E495C-F07B-72B9-29FC-3AB8C2240F16}"/>
          </ac:picMkLst>
        </pc:picChg>
        <pc:picChg chg="add mod">
          <ac:chgData name="이 준형" userId="bdac4a3d2003ae99" providerId="Windows Live" clId="Web-{C2E14D26-40C1-4EDE-928A-FC5F952628ED}" dt="2022-07-13T00:57:43.108" v="117" actId="1076"/>
          <ac:picMkLst>
            <pc:docMk/>
            <pc:sldMk cId="3933602570" sldId="478"/>
            <ac:picMk id="4" creationId="{92F0C328-D5D5-83AC-426E-68DF75726BA7}"/>
          </ac:picMkLst>
        </pc:picChg>
        <pc:picChg chg="add mod">
          <ac:chgData name="이 준형" userId="bdac4a3d2003ae99" providerId="Windows Live" clId="Web-{C2E14D26-40C1-4EDE-928A-FC5F952628ED}" dt="2022-07-13T00:57:43.155" v="118" actId="1076"/>
          <ac:picMkLst>
            <pc:docMk/>
            <pc:sldMk cId="3933602570" sldId="478"/>
            <ac:picMk id="5" creationId="{2951956C-CF73-50CF-9918-18E3195C18AD}"/>
          </ac:picMkLst>
        </pc:picChg>
      </pc:sldChg>
      <pc:sldChg chg="add del">
        <pc:chgData name="이 준형" userId="bdac4a3d2003ae99" providerId="Windows Live" clId="Web-{C2E14D26-40C1-4EDE-928A-FC5F952628ED}" dt="2022-07-13T00:31:40.747" v="43"/>
        <pc:sldMkLst>
          <pc:docMk/>
          <pc:sldMk cId="1795977024" sldId="479"/>
        </pc:sldMkLst>
      </pc:sldChg>
      <pc:sldChg chg="del">
        <pc:chgData name="이 준형" userId="bdac4a3d2003ae99" providerId="Windows Live" clId="Web-{C2E14D26-40C1-4EDE-928A-FC5F952628ED}" dt="2022-07-13T00:31:26.013" v="25"/>
        <pc:sldMkLst>
          <pc:docMk/>
          <pc:sldMk cId="2569015203" sldId="479"/>
        </pc:sldMkLst>
      </pc:sldChg>
      <pc:sldChg chg="add del replId">
        <pc:chgData name="이 준형" userId="bdac4a3d2003ae99" providerId="Windows Live" clId="Web-{C2E14D26-40C1-4EDE-928A-FC5F952628ED}" dt="2022-07-13T01:12:04.860" v="302"/>
        <pc:sldMkLst>
          <pc:docMk/>
          <pc:sldMk cId="2711560881" sldId="479"/>
        </pc:sldMkLst>
      </pc:sldChg>
      <pc:sldChg chg="addSp delSp modSp add replId">
        <pc:chgData name="이 준형" userId="bdac4a3d2003ae99" providerId="Windows Live" clId="Web-{C2E14D26-40C1-4EDE-928A-FC5F952628ED}" dt="2022-07-13T02:09:11.260" v="713" actId="1076"/>
        <pc:sldMkLst>
          <pc:docMk/>
          <pc:sldMk cId="3560691913" sldId="479"/>
        </pc:sldMkLst>
        <pc:spChg chg="add mod">
          <ac:chgData name="이 준형" userId="bdac4a3d2003ae99" providerId="Windows Live" clId="Web-{C2E14D26-40C1-4EDE-928A-FC5F952628ED}" dt="2022-07-13T02:09:11.260" v="713" actId="1076"/>
          <ac:spMkLst>
            <pc:docMk/>
            <pc:sldMk cId="3560691913" sldId="479"/>
            <ac:spMk id="9" creationId="{4F12DC7A-D35F-6C48-9705-98B4CE5E97C6}"/>
          </ac:spMkLst>
        </pc:spChg>
        <pc:spChg chg="mod">
          <ac:chgData name="이 준형" userId="bdac4a3d2003ae99" providerId="Windows Live" clId="Web-{C2E14D26-40C1-4EDE-928A-FC5F952628ED}" dt="2022-07-13T01:41:56.335" v="388" actId="20577"/>
          <ac:spMkLst>
            <pc:docMk/>
            <pc:sldMk cId="3560691913" sldId="479"/>
            <ac:spMk id="10" creationId="{FDB90247-1839-C008-D04A-722A968D4C2B}"/>
          </ac:spMkLst>
        </pc:spChg>
        <pc:picChg chg="add del mod">
          <ac:chgData name="이 준형" userId="bdac4a3d2003ae99" providerId="Windows Live" clId="Web-{C2E14D26-40C1-4EDE-928A-FC5F952628ED}" dt="2022-07-13T02:09:04.541" v="711"/>
          <ac:picMkLst>
            <pc:docMk/>
            <pc:sldMk cId="3560691913" sldId="479"/>
            <ac:picMk id="4" creationId="{920C304C-CB47-7D35-2ADC-0177046EB48E}"/>
          </ac:picMkLst>
        </pc:picChg>
        <pc:picChg chg="add mod">
          <ac:chgData name="이 준형" userId="bdac4a3d2003ae99" providerId="Windows Live" clId="Web-{C2E14D26-40C1-4EDE-928A-FC5F952628ED}" dt="2022-07-13T01:41:37.241" v="382" actId="1076"/>
          <ac:picMkLst>
            <pc:docMk/>
            <pc:sldMk cId="3560691913" sldId="479"/>
            <ac:picMk id="5" creationId="{25D376BE-1747-26F3-C9A6-B3FCEBD094D7}"/>
          </ac:picMkLst>
        </pc:picChg>
        <pc:picChg chg="add del mod">
          <ac:chgData name="이 준형" userId="bdac4a3d2003ae99" providerId="Windows Live" clId="Web-{C2E14D26-40C1-4EDE-928A-FC5F952628ED}" dt="2022-07-13T01:43:20.056" v="402"/>
          <ac:picMkLst>
            <pc:docMk/>
            <pc:sldMk cId="3560691913" sldId="479"/>
            <ac:picMk id="7" creationId="{45FC393F-2D5A-568D-FA20-7E6EC43871B7}"/>
          </ac:picMkLst>
        </pc:picChg>
      </pc:sldChg>
      <pc:sldChg chg="addSp delSp modSp add replId">
        <pc:chgData name="이 준형" userId="bdac4a3d2003ae99" providerId="Windows Live" clId="Web-{C2E14D26-40C1-4EDE-928A-FC5F952628ED}" dt="2022-07-13T02:10:13.371" v="737" actId="1076"/>
        <pc:sldMkLst>
          <pc:docMk/>
          <pc:sldMk cId="181363195" sldId="480"/>
        </pc:sldMkLst>
        <pc:spChg chg="add del">
          <ac:chgData name="이 준형" userId="bdac4a3d2003ae99" providerId="Windows Live" clId="Web-{C2E14D26-40C1-4EDE-928A-FC5F952628ED}" dt="2022-07-13T01:44:23.510" v="408"/>
          <ac:spMkLst>
            <pc:docMk/>
            <pc:sldMk cId="181363195" sldId="480"/>
            <ac:spMk id="6" creationId="{1D498B27-A047-6211-2D10-EC970837F82A}"/>
          </ac:spMkLst>
        </pc:spChg>
        <pc:spChg chg="add mod">
          <ac:chgData name="이 준형" userId="bdac4a3d2003ae99" providerId="Windows Live" clId="Web-{C2E14D26-40C1-4EDE-928A-FC5F952628ED}" dt="2022-07-13T02:08:57.447" v="710" actId="1076"/>
          <ac:spMkLst>
            <pc:docMk/>
            <pc:sldMk cId="181363195" sldId="480"/>
            <ac:spMk id="7" creationId="{AE06E5F5-11E2-F676-B55A-EBC32AA22AC3}"/>
          </ac:spMkLst>
        </pc:spChg>
        <pc:spChg chg="add mod">
          <ac:chgData name="이 준형" userId="bdac4a3d2003ae99" providerId="Windows Live" clId="Web-{C2E14D26-40C1-4EDE-928A-FC5F952628ED}" dt="2022-07-13T02:08:45.697" v="708" actId="1076"/>
          <ac:spMkLst>
            <pc:docMk/>
            <pc:sldMk cId="181363195" sldId="480"/>
            <ac:spMk id="9" creationId="{3C32AF0B-2E6C-197C-5C72-D95F9D058C8F}"/>
          </ac:spMkLst>
        </pc:spChg>
        <pc:spChg chg="mod">
          <ac:chgData name="이 준형" userId="bdac4a3d2003ae99" providerId="Windows Live" clId="Web-{C2E14D26-40C1-4EDE-928A-FC5F952628ED}" dt="2022-07-13T01:49:00.500" v="461" actId="20577"/>
          <ac:spMkLst>
            <pc:docMk/>
            <pc:sldMk cId="181363195" sldId="480"/>
            <ac:spMk id="10" creationId="{FDB90247-1839-C008-D04A-722A968D4C2B}"/>
          </ac:spMkLst>
        </pc:spChg>
        <pc:spChg chg="add mod">
          <ac:chgData name="이 준형" userId="bdac4a3d2003ae99" providerId="Windows Live" clId="Web-{C2E14D26-40C1-4EDE-928A-FC5F952628ED}" dt="2022-07-13T02:08:28.759" v="703" actId="1076"/>
          <ac:spMkLst>
            <pc:docMk/>
            <pc:sldMk cId="181363195" sldId="480"/>
            <ac:spMk id="12" creationId="{8E38894B-3EAA-6B32-44A7-C108A6CD2C64}"/>
          </ac:spMkLst>
        </pc:spChg>
        <pc:spChg chg="add mod ord">
          <ac:chgData name="이 준형" userId="bdac4a3d2003ae99" providerId="Windows Live" clId="Web-{C2E14D26-40C1-4EDE-928A-FC5F952628ED}" dt="2022-07-13T02:10:13.371" v="737" actId="1076"/>
          <ac:spMkLst>
            <pc:docMk/>
            <pc:sldMk cId="181363195" sldId="480"/>
            <ac:spMk id="14" creationId="{E4499C48-D3BE-E881-A538-3907BA6F85AD}"/>
          </ac:spMkLst>
        </pc:spChg>
        <pc:spChg chg="del">
          <ac:chgData name="이 준형" userId="bdac4a3d2003ae99" providerId="Windows Live" clId="Web-{C2E14D26-40C1-4EDE-928A-FC5F952628ED}" dt="2022-07-13T02:10:02.105" v="732"/>
          <ac:spMkLst>
            <pc:docMk/>
            <pc:sldMk cId="181363195" sldId="480"/>
            <ac:spMk id="14340" creationId="{00000000-0000-0000-0000-000000000000}"/>
          </ac:spMkLst>
        </pc:spChg>
        <pc:picChg chg="add mod">
          <ac:chgData name="이 준형" userId="bdac4a3d2003ae99" providerId="Windows Live" clId="Web-{C2E14D26-40C1-4EDE-928A-FC5F952628ED}" dt="2022-07-13T02:08:52.572" v="709" actId="1076"/>
          <ac:picMkLst>
            <pc:docMk/>
            <pc:sldMk cId="181363195" sldId="480"/>
            <ac:picMk id="3" creationId="{E3E1240C-4FD7-22EC-5035-6590EEFBF930}"/>
          </ac:picMkLst>
        </pc:picChg>
        <pc:picChg chg="add del">
          <ac:chgData name="이 준형" userId="bdac4a3d2003ae99" providerId="Windows Live" clId="Web-{C2E14D26-40C1-4EDE-928A-FC5F952628ED}" dt="2022-07-13T02:07:55.430" v="699"/>
          <ac:picMkLst>
            <pc:docMk/>
            <pc:sldMk cId="181363195" sldId="480"/>
            <ac:picMk id="5" creationId="{12851FFA-A6A9-E708-10B6-3AE529097FB1}"/>
          </ac:picMkLst>
        </pc:picChg>
        <pc:cxnChg chg="add del mod">
          <ac:chgData name="이 준형" userId="bdac4a3d2003ae99" providerId="Windows Live" clId="Web-{C2E14D26-40C1-4EDE-928A-FC5F952628ED}" dt="2022-07-13T01:46:33.825" v="424"/>
          <ac:cxnSpMkLst>
            <pc:docMk/>
            <pc:sldMk cId="181363195" sldId="480"/>
            <ac:cxnSpMk id="8" creationId="{2164A073-DCB7-5F0E-36FC-E1595D6159D0}"/>
          </ac:cxnSpMkLst>
        </pc:cxnChg>
        <pc:cxnChg chg="add del mod">
          <ac:chgData name="이 준형" userId="bdac4a3d2003ae99" providerId="Windows Live" clId="Web-{C2E14D26-40C1-4EDE-928A-FC5F952628ED}" dt="2022-07-13T01:47:59.186" v="443"/>
          <ac:cxnSpMkLst>
            <pc:docMk/>
            <pc:sldMk cId="181363195" sldId="480"/>
            <ac:cxnSpMk id="11" creationId="{79CE8112-CE90-3915-5352-4783BE3EF635}"/>
          </ac:cxnSpMkLst>
        </pc:cxnChg>
      </pc:sldChg>
      <pc:sldChg chg="add del replId">
        <pc:chgData name="이 준형" userId="bdac4a3d2003ae99" providerId="Windows Live" clId="Web-{C2E14D26-40C1-4EDE-928A-FC5F952628ED}" dt="2022-07-13T01:12:05.860" v="303"/>
        <pc:sldMkLst>
          <pc:docMk/>
          <pc:sldMk cId="185223600" sldId="480"/>
        </pc:sldMkLst>
      </pc:sldChg>
      <pc:sldChg chg="add del">
        <pc:chgData name="이 준형" userId="bdac4a3d2003ae99" providerId="Windows Live" clId="Web-{C2E14D26-40C1-4EDE-928A-FC5F952628ED}" dt="2022-07-13T00:31:40.747" v="42"/>
        <pc:sldMkLst>
          <pc:docMk/>
          <pc:sldMk cId="759150645" sldId="480"/>
        </pc:sldMkLst>
      </pc:sldChg>
      <pc:sldChg chg="del">
        <pc:chgData name="이 준형" userId="bdac4a3d2003ae99" providerId="Windows Live" clId="Web-{C2E14D26-40C1-4EDE-928A-FC5F952628ED}" dt="2022-07-13T00:31:26.013" v="24"/>
        <pc:sldMkLst>
          <pc:docMk/>
          <pc:sldMk cId="878280594" sldId="480"/>
        </pc:sldMkLst>
      </pc:sldChg>
      <pc:sldChg chg="add del">
        <pc:chgData name="이 준형" userId="bdac4a3d2003ae99" providerId="Windows Live" clId="Web-{C2E14D26-40C1-4EDE-928A-FC5F952628ED}" dt="2022-07-13T00:31:40.747" v="41"/>
        <pc:sldMkLst>
          <pc:docMk/>
          <pc:sldMk cId="1289466824" sldId="481"/>
        </pc:sldMkLst>
      </pc:sldChg>
      <pc:sldChg chg="modSp add replId">
        <pc:chgData name="이 준형" userId="bdac4a3d2003ae99" providerId="Windows Live" clId="Web-{C2E14D26-40C1-4EDE-928A-FC5F952628ED}" dt="2022-07-13T01:49:50.454" v="465" actId="20577"/>
        <pc:sldMkLst>
          <pc:docMk/>
          <pc:sldMk cId="1478488909" sldId="481"/>
        </pc:sldMkLst>
        <pc:spChg chg="mod">
          <ac:chgData name="이 준형" userId="bdac4a3d2003ae99" providerId="Windows Live" clId="Web-{C2E14D26-40C1-4EDE-928A-FC5F952628ED}" dt="2022-07-13T01:49:50.454" v="465" actId="20577"/>
          <ac:spMkLst>
            <pc:docMk/>
            <pc:sldMk cId="1478488909" sldId="481"/>
            <ac:spMk id="10" creationId="{FDB90247-1839-C008-D04A-722A968D4C2B}"/>
          </ac:spMkLst>
        </pc:spChg>
      </pc:sldChg>
      <pc:sldChg chg="add replId">
        <pc:chgData name="이 준형" userId="bdac4a3d2003ae99" providerId="Windows Live" clId="Web-{C2E14D26-40C1-4EDE-928A-FC5F952628ED}" dt="2022-07-13T01:49:51.657" v="466"/>
        <pc:sldMkLst>
          <pc:docMk/>
          <pc:sldMk cId="920414697" sldId="482"/>
        </pc:sldMkLst>
      </pc:sldChg>
      <pc:sldChg chg="add del replId">
        <pc:chgData name="이 준형" userId="bdac4a3d2003ae99" providerId="Windows Live" clId="Web-{C2E14D26-40C1-4EDE-928A-FC5F952628ED}" dt="2022-07-13T01:42:49.524" v="395"/>
        <pc:sldMkLst>
          <pc:docMk/>
          <pc:sldMk cId="1593267134" sldId="482"/>
        </pc:sldMkLst>
      </pc:sldChg>
      <pc:sldChg chg="add del">
        <pc:chgData name="이 준형" userId="bdac4a3d2003ae99" providerId="Windows Live" clId="Web-{C2E14D26-40C1-4EDE-928A-FC5F952628ED}" dt="2022-07-13T00:31:40.747" v="40"/>
        <pc:sldMkLst>
          <pc:docMk/>
          <pc:sldMk cId="3401011737" sldId="482"/>
        </pc:sldMkLst>
      </pc:sldChg>
      <pc:sldChg chg="add replId">
        <pc:chgData name="이 준형" userId="bdac4a3d2003ae99" providerId="Windows Live" clId="Web-{C2E14D26-40C1-4EDE-928A-FC5F952628ED}" dt="2022-07-13T01:49:52.236" v="467"/>
        <pc:sldMkLst>
          <pc:docMk/>
          <pc:sldMk cId="775192894" sldId="483"/>
        </pc:sldMkLst>
      </pc:sldChg>
      <pc:sldChg chg="add del replId">
        <pc:chgData name="이 준형" userId="bdac4a3d2003ae99" providerId="Windows Live" clId="Web-{C2E14D26-40C1-4EDE-928A-FC5F952628ED}" dt="2022-07-13T01:42:48.227" v="394"/>
        <pc:sldMkLst>
          <pc:docMk/>
          <pc:sldMk cId="1770326687" sldId="483"/>
        </pc:sldMkLst>
      </pc:sldChg>
      <pc:sldChg chg="add del">
        <pc:chgData name="이 준형" userId="bdac4a3d2003ae99" providerId="Windows Live" clId="Web-{C2E14D26-40C1-4EDE-928A-FC5F952628ED}" dt="2022-07-13T00:31:40.747" v="39"/>
        <pc:sldMkLst>
          <pc:docMk/>
          <pc:sldMk cId="3529419199" sldId="483"/>
        </pc:sldMkLst>
      </pc:sldChg>
      <pc:sldChg chg="add del">
        <pc:chgData name="이 준형" userId="bdac4a3d2003ae99" providerId="Windows Live" clId="Web-{C2E14D26-40C1-4EDE-928A-FC5F952628ED}" dt="2022-07-13T00:31:40.747" v="38"/>
        <pc:sldMkLst>
          <pc:docMk/>
          <pc:sldMk cId="329124194" sldId="484"/>
        </pc:sldMkLst>
      </pc:sldChg>
      <pc:sldChg chg="addSp delSp modSp add replId">
        <pc:chgData name="이 준형" userId="bdac4a3d2003ae99" providerId="Windows Live" clId="Web-{C2E14D26-40C1-4EDE-928A-FC5F952628ED}" dt="2022-07-13T02:07:47.368" v="698" actId="1076"/>
        <pc:sldMkLst>
          <pc:docMk/>
          <pc:sldMk cId="2814538328" sldId="484"/>
        </pc:sldMkLst>
        <pc:spChg chg="mod">
          <ac:chgData name="이 준형" userId="bdac4a3d2003ae99" providerId="Windows Live" clId="Web-{C2E14D26-40C1-4EDE-928A-FC5F952628ED}" dt="2022-07-13T01:50:02.173" v="473" actId="20577"/>
          <ac:spMkLst>
            <pc:docMk/>
            <pc:sldMk cId="2814538328" sldId="484"/>
            <ac:spMk id="10" creationId="{FDB90247-1839-C008-D04A-722A968D4C2B}"/>
          </ac:spMkLst>
        </pc:spChg>
        <pc:spChg chg="add mod">
          <ac:chgData name="이 준형" userId="bdac4a3d2003ae99" providerId="Windows Live" clId="Web-{C2E14D26-40C1-4EDE-928A-FC5F952628ED}" dt="2022-07-13T02:07:47.368" v="698" actId="1076"/>
          <ac:spMkLst>
            <pc:docMk/>
            <pc:sldMk cId="2814538328" sldId="484"/>
            <ac:spMk id="11" creationId="{9D0E3B24-0C04-76D1-CA5D-5C820761F48E}"/>
          </ac:spMkLst>
        </pc:spChg>
        <pc:spChg chg="add mod">
          <ac:chgData name="이 준형" userId="bdac4a3d2003ae99" providerId="Windows Live" clId="Web-{C2E14D26-40C1-4EDE-928A-FC5F952628ED}" dt="2022-07-13T02:07:01.585" v="689"/>
          <ac:spMkLst>
            <pc:docMk/>
            <pc:sldMk cId="2814538328" sldId="484"/>
            <ac:spMk id="12" creationId="{6F20C5B3-87AD-1CA7-15E3-DE5BB6234F64}"/>
          </ac:spMkLst>
        </pc:spChg>
        <pc:spChg chg="add mod">
          <ac:chgData name="이 준형" userId="bdac4a3d2003ae99" providerId="Windows Live" clId="Web-{C2E14D26-40C1-4EDE-928A-FC5F952628ED}" dt="2022-07-13T01:59:06.763" v="546" actId="14100"/>
          <ac:spMkLst>
            <pc:docMk/>
            <pc:sldMk cId="2814538328" sldId="484"/>
            <ac:spMk id="14" creationId="{63B19B59-07AC-3A4E-52E2-1B855EBEDCCB}"/>
          </ac:spMkLst>
        </pc:spChg>
        <pc:spChg chg="add del mod">
          <ac:chgData name="이 준형" userId="bdac4a3d2003ae99" providerId="Windows Live" clId="Web-{C2E14D26-40C1-4EDE-928A-FC5F952628ED}" dt="2022-07-13T01:57:43.355" v="526"/>
          <ac:spMkLst>
            <pc:docMk/>
            <pc:sldMk cId="2814538328" sldId="484"/>
            <ac:spMk id="15" creationId="{AB1963FB-03F5-B7E1-57E9-04927BC448E9}"/>
          </ac:spMkLst>
        </pc:spChg>
        <pc:spChg chg="add del">
          <ac:chgData name="이 준형" userId="bdac4a3d2003ae99" providerId="Windows Live" clId="Web-{C2E14D26-40C1-4EDE-928A-FC5F952628ED}" dt="2022-07-13T01:57:51.683" v="528"/>
          <ac:spMkLst>
            <pc:docMk/>
            <pc:sldMk cId="2814538328" sldId="484"/>
            <ac:spMk id="16" creationId="{3C233A9E-5276-815D-3BBD-A4EF4DCA8E92}"/>
          </ac:spMkLst>
        </pc:spChg>
        <pc:spChg chg="add mod">
          <ac:chgData name="이 준형" userId="bdac4a3d2003ae99" providerId="Windows Live" clId="Web-{C2E14D26-40C1-4EDE-928A-FC5F952628ED}" dt="2022-07-13T01:58:49.419" v="543" actId="1076"/>
          <ac:spMkLst>
            <pc:docMk/>
            <pc:sldMk cId="2814538328" sldId="484"/>
            <ac:spMk id="17" creationId="{60DBD42A-C278-B63B-531D-072BBF0BBD1E}"/>
          </ac:spMkLst>
        </pc:spChg>
        <pc:spChg chg="add mod">
          <ac:chgData name="이 준형" userId="bdac4a3d2003ae99" providerId="Windows Live" clId="Web-{C2E14D26-40C1-4EDE-928A-FC5F952628ED}" dt="2022-07-13T01:59:09.403" v="547" actId="14100"/>
          <ac:spMkLst>
            <pc:docMk/>
            <pc:sldMk cId="2814538328" sldId="484"/>
            <ac:spMk id="18" creationId="{E5F5FD03-A10A-E48C-0695-AD26EF65A7B4}"/>
          </ac:spMkLst>
        </pc:spChg>
        <pc:spChg chg="add mod ord">
          <ac:chgData name="이 준형" userId="bdac4a3d2003ae99" providerId="Windows Live" clId="Web-{C2E14D26-40C1-4EDE-928A-FC5F952628ED}" dt="2022-07-13T02:07:22.133" v="691"/>
          <ac:spMkLst>
            <pc:docMk/>
            <pc:sldMk cId="2814538328" sldId="484"/>
            <ac:spMk id="20" creationId="{16D785B6-3EC7-851D-3F06-9B62FA8BF4EB}"/>
          </ac:spMkLst>
        </pc:spChg>
        <pc:picChg chg="add del">
          <ac:chgData name="이 준형" userId="bdac4a3d2003ae99" providerId="Windows Live" clId="Web-{C2E14D26-40C1-4EDE-928A-FC5F952628ED}" dt="2022-07-13T02:06:28.038" v="679"/>
          <ac:picMkLst>
            <pc:docMk/>
            <pc:sldMk cId="2814538328" sldId="484"/>
            <ac:picMk id="4" creationId="{98A6CA0F-DE00-F54E-4D17-44B5C0F7FB96}"/>
          </ac:picMkLst>
        </pc:picChg>
        <pc:picChg chg="add del">
          <ac:chgData name="이 준형" userId="bdac4a3d2003ae99" providerId="Windows Live" clId="Web-{C2E14D26-40C1-4EDE-928A-FC5F952628ED}" dt="2022-07-13T01:52:29.473" v="484"/>
          <ac:picMkLst>
            <pc:docMk/>
            <pc:sldMk cId="2814538328" sldId="484"/>
            <ac:picMk id="6" creationId="{30B5F9DE-ABB3-21AD-4001-DBC7E70A53C2}"/>
          </ac:picMkLst>
        </pc:picChg>
        <pc:picChg chg="add del">
          <ac:chgData name="이 준형" userId="bdac4a3d2003ae99" providerId="Windows Live" clId="Web-{C2E14D26-40C1-4EDE-928A-FC5F952628ED}" dt="2022-07-13T01:52:38.208" v="486"/>
          <ac:picMkLst>
            <pc:docMk/>
            <pc:sldMk cId="2814538328" sldId="484"/>
            <ac:picMk id="8" creationId="{350E1E48-32B4-0ECD-C756-32F666221AC3}"/>
          </ac:picMkLst>
        </pc:picChg>
        <pc:picChg chg="add mod">
          <ac:chgData name="이 준형" userId="bdac4a3d2003ae99" providerId="Windows Live" clId="Web-{C2E14D26-40C1-4EDE-928A-FC5F952628ED}" dt="2022-07-13T01:56:24.822" v="507" actId="1076"/>
          <ac:picMkLst>
            <pc:docMk/>
            <pc:sldMk cId="2814538328" sldId="484"/>
            <ac:picMk id="13" creationId="{719EDE82-D400-0DAD-C8BA-A80EF47CDFCB}"/>
          </ac:picMkLst>
        </pc:picChg>
      </pc:sldChg>
      <pc:sldChg chg="addSp delSp modSp add replId">
        <pc:chgData name="이 준형" userId="bdac4a3d2003ae99" providerId="Windows Live" clId="Web-{C2E14D26-40C1-4EDE-928A-FC5F952628ED}" dt="2022-07-13T02:11:01.778" v="748" actId="1076"/>
        <pc:sldMkLst>
          <pc:docMk/>
          <pc:sldMk cId="2890437495" sldId="485"/>
        </pc:sldMkLst>
        <pc:spChg chg="add mod">
          <ac:chgData name="이 준형" userId="bdac4a3d2003ae99" providerId="Windows Live" clId="Web-{C2E14D26-40C1-4EDE-928A-FC5F952628ED}" dt="2022-07-13T02:01:04" v="588" actId="1076"/>
          <ac:spMkLst>
            <pc:docMk/>
            <pc:sldMk cId="2890437495" sldId="485"/>
            <ac:spMk id="3" creationId="{D6798B9E-3BA2-655F-D6A6-8991C73A3C79}"/>
          </ac:spMkLst>
        </pc:spChg>
        <pc:spChg chg="add mod">
          <ac:chgData name="이 준형" userId="bdac4a3d2003ae99" providerId="Windows Live" clId="Web-{C2E14D26-40C1-4EDE-928A-FC5F952628ED}" dt="2022-07-13T02:04:52.348" v="632"/>
          <ac:spMkLst>
            <pc:docMk/>
            <pc:sldMk cId="2890437495" sldId="485"/>
            <ac:spMk id="8" creationId="{56E76581-186F-9583-C3DC-3E9D2D995FC2}"/>
          </ac:spMkLst>
        </pc:spChg>
        <pc:spChg chg="add mod">
          <ac:chgData name="이 준형" userId="bdac4a3d2003ae99" providerId="Windows Live" clId="Web-{C2E14D26-40C1-4EDE-928A-FC5F952628ED}" dt="2022-07-13T02:11:01.778" v="748" actId="1076"/>
          <ac:spMkLst>
            <pc:docMk/>
            <pc:sldMk cId="2890437495" sldId="485"/>
            <ac:spMk id="9" creationId="{E513CE0F-C3A8-73BE-0025-2F8AAFFE681C}"/>
          </ac:spMkLst>
        </pc:spChg>
        <pc:spChg chg="mod">
          <ac:chgData name="이 준형" userId="bdac4a3d2003ae99" providerId="Windows Live" clId="Web-{C2E14D26-40C1-4EDE-928A-FC5F952628ED}" dt="2022-07-13T01:59:34.029" v="564" actId="20577"/>
          <ac:spMkLst>
            <pc:docMk/>
            <pc:sldMk cId="2890437495" sldId="485"/>
            <ac:spMk id="10" creationId="{FDB90247-1839-C008-D04A-722A968D4C2B}"/>
          </ac:spMkLst>
        </pc:spChg>
        <pc:picChg chg="add del mod">
          <ac:chgData name="이 준형" userId="bdac4a3d2003ae99" providerId="Windows Live" clId="Web-{C2E14D26-40C1-4EDE-928A-FC5F952628ED}" dt="2022-07-13T02:02:25.298" v="596"/>
          <ac:picMkLst>
            <pc:docMk/>
            <pc:sldMk cId="2890437495" sldId="485"/>
            <ac:picMk id="5" creationId="{70B85902-53F2-BB68-91B6-6F532F69FFA0}"/>
          </ac:picMkLst>
        </pc:picChg>
        <pc:picChg chg="add del mod">
          <ac:chgData name="이 준형" userId="bdac4a3d2003ae99" providerId="Windows Live" clId="Web-{C2E14D26-40C1-4EDE-928A-FC5F952628ED}" dt="2022-07-13T02:03:08.018" v="605"/>
          <ac:picMkLst>
            <pc:docMk/>
            <pc:sldMk cId="2890437495" sldId="485"/>
            <ac:picMk id="7" creationId="{CA2B98B5-BFC3-E827-3E8D-EE1428B0EA86}"/>
          </ac:picMkLst>
        </pc:picChg>
      </pc:sldChg>
      <pc:sldChg chg="add del">
        <pc:chgData name="이 준형" userId="bdac4a3d2003ae99" providerId="Windows Live" clId="Web-{C2E14D26-40C1-4EDE-928A-FC5F952628ED}" dt="2022-07-13T00:31:40.747" v="37"/>
        <pc:sldMkLst>
          <pc:docMk/>
          <pc:sldMk cId="3254021036" sldId="485"/>
        </pc:sldMkLst>
      </pc:sldChg>
      <pc:sldChg chg="add del">
        <pc:chgData name="이 준형" userId="bdac4a3d2003ae99" providerId="Windows Live" clId="Web-{C2E14D26-40C1-4EDE-928A-FC5F952628ED}" dt="2022-07-13T00:31:40.747" v="36"/>
        <pc:sldMkLst>
          <pc:docMk/>
          <pc:sldMk cId="2667409600" sldId="486"/>
        </pc:sldMkLst>
      </pc:sldChg>
    </pc:docChg>
  </pc:docChgLst>
  <pc:docChgLst>
    <pc:chgData name="이 준형" userId="bdac4a3d2003ae99" providerId="Windows Live" clId="Web-{03C7DC51-4723-4409-8426-E27A0147C4F7}"/>
    <pc:docChg chg="addSld delSld modSld">
      <pc:chgData name="이 준형" userId="bdac4a3d2003ae99" providerId="Windows Live" clId="Web-{03C7DC51-4723-4409-8426-E27A0147C4F7}" dt="2022-07-13T03:19:40.387" v="137" actId="1076"/>
      <pc:docMkLst>
        <pc:docMk/>
      </pc:docMkLst>
      <pc:sldChg chg="addSp delSp modSp">
        <pc:chgData name="이 준형" userId="bdac4a3d2003ae99" providerId="Windows Live" clId="Web-{03C7DC51-4723-4409-8426-E27A0147C4F7}" dt="2022-07-13T03:19:40.387" v="137" actId="1076"/>
        <pc:sldMkLst>
          <pc:docMk/>
          <pc:sldMk cId="3883564586" sldId="491"/>
        </pc:sldMkLst>
        <pc:spChg chg="add mod">
          <ac:chgData name="이 준형" userId="bdac4a3d2003ae99" providerId="Windows Live" clId="Web-{03C7DC51-4723-4409-8426-E27A0147C4F7}" dt="2022-07-13T03:14:20.083" v="68" actId="20577"/>
          <ac:spMkLst>
            <pc:docMk/>
            <pc:sldMk cId="3883564586" sldId="491"/>
            <ac:spMk id="3" creationId="{6FA22EC2-4290-5E85-FFFC-8DB1952E7920}"/>
          </ac:spMkLst>
        </pc:spChg>
        <pc:spChg chg="add del mod">
          <ac:chgData name="이 준형" userId="bdac4a3d2003ae99" providerId="Windows Live" clId="Web-{03C7DC51-4723-4409-8426-E27A0147C4F7}" dt="2022-07-13T03:12:32.050" v="34"/>
          <ac:spMkLst>
            <pc:docMk/>
            <pc:sldMk cId="3883564586" sldId="491"/>
            <ac:spMk id="5" creationId="{045E269F-EC71-BF52-0E91-ABDB44D79150}"/>
          </ac:spMkLst>
        </pc:spChg>
        <pc:spChg chg="add mod">
          <ac:chgData name="이 준형" userId="bdac4a3d2003ae99" providerId="Windows Live" clId="Web-{03C7DC51-4723-4409-8426-E27A0147C4F7}" dt="2022-07-13T03:14:26.740" v="70" actId="14100"/>
          <ac:spMkLst>
            <pc:docMk/>
            <pc:sldMk cId="3883564586" sldId="491"/>
            <ac:spMk id="6" creationId="{0F9FA631-2D06-5B5C-142A-61F323926594}"/>
          </ac:spMkLst>
        </pc:spChg>
        <pc:spChg chg="add mod">
          <ac:chgData name="이 준형" userId="bdac4a3d2003ae99" providerId="Windows Live" clId="Web-{03C7DC51-4723-4409-8426-E27A0147C4F7}" dt="2022-07-13T03:16:25.492" v="106" actId="1076"/>
          <ac:spMkLst>
            <pc:docMk/>
            <pc:sldMk cId="3883564586" sldId="491"/>
            <ac:spMk id="7" creationId="{0F4B640B-41FA-2421-6B23-677C208A4E58}"/>
          </ac:spMkLst>
        </pc:spChg>
        <pc:spChg chg="add mod">
          <ac:chgData name="이 준형" userId="bdac4a3d2003ae99" providerId="Windows Live" clId="Web-{03C7DC51-4723-4409-8426-E27A0147C4F7}" dt="2022-07-13T03:15:11.631" v="83" actId="1076"/>
          <ac:spMkLst>
            <pc:docMk/>
            <pc:sldMk cId="3883564586" sldId="491"/>
            <ac:spMk id="8" creationId="{E6A0C8BC-D8EE-0CB8-8AB6-516DC75666F4}"/>
          </ac:spMkLst>
        </pc:spChg>
        <pc:spChg chg="add mod">
          <ac:chgData name="이 준형" userId="bdac4a3d2003ae99" providerId="Windows Live" clId="Web-{03C7DC51-4723-4409-8426-E27A0147C4F7}" dt="2022-07-13T03:19:12.136" v="133" actId="1076"/>
          <ac:spMkLst>
            <pc:docMk/>
            <pc:sldMk cId="3883564586" sldId="491"/>
            <ac:spMk id="9" creationId="{6B503790-05E1-FBA6-E204-35BBA3B238BB}"/>
          </ac:spMkLst>
        </pc:spChg>
        <pc:spChg chg="mod">
          <ac:chgData name="이 준형" userId="bdac4a3d2003ae99" providerId="Windows Live" clId="Web-{03C7DC51-4723-4409-8426-E27A0147C4F7}" dt="2022-07-13T03:09:24.686" v="0" actId="20577"/>
          <ac:spMkLst>
            <pc:docMk/>
            <pc:sldMk cId="3883564586" sldId="491"/>
            <ac:spMk id="10" creationId="{FDB90247-1839-C008-D04A-722A968D4C2B}"/>
          </ac:spMkLst>
        </pc:spChg>
        <pc:spChg chg="add mod">
          <ac:chgData name="이 준형" userId="bdac4a3d2003ae99" providerId="Windows Live" clId="Web-{03C7DC51-4723-4409-8426-E27A0147C4F7}" dt="2022-07-13T03:15:52.851" v="97" actId="1076"/>
          <ac:spMkLst>
            <pc:docMk/>
            <pc:sldMk cId="3883564586" sldId="491"/>
            <ac:spMk id="11" creationId="{486D6FF3-4484-F323-1027-E09A4F6FE6B8}"/>
          </ac:spMkLst>
        </pc:spChg>
        <pc:spChg chg="add mod">
          <ac:chgData name="이 준형" userId="bdac4a3d2003ae99" providerId="Windows Live" clId="Web-{03C7DC51-4723-4409-8426-E27A0147C4F7}" dt="2022-07-13T03:19:40.387" v="137" actId="1076"/>
          <ac:spMkLst>
            <pc:docMk/>
            <pc:sldMk cId="3883564586" sldId="491"/>
            <ac:spMk id="12" creationId="{29A06674-87A5-F78B-6E16-57BE68D96288}"/>
          </ac:spMkLst>
        </pc:spChg>
        <pc:spChg chg="add mod">
          <ac:chgData name="이 준형" userId="bdac4a3d2003ae99" providerId="Windows Live" clId="Web-{03C7DC51-4723-4409-8426-E27A0147C4F7}" dt="2022-07-13T03:19:33.840" v="136" actId="1076"/>
          <ac:spMkLst>
            <pc:docMk/>
            <pc:sldMk cId="3883564586" sldId="491"/>
            <ac:spMk id="13" creationId="{A841F790-2F73-71B5-75B4-BFA7D62E0B0C}"/>
          </ac:spMkLst>
        </pc:spChg>
        <pc:spChg chg="add del">
          <ac:chgData name="이 준형" userId="bdac4a3d2003ae99" providerId="Windows Live" clId="Web-{03C7DC51-4723-4409-8426-E27A0147C4F7}" dt="2022-07-13T03:17:04.837" v="118"/>
          <ac:spMkLst>
            <pc:docMk/>
            <pc:sldMk cId="3883564586" sldId="491"/>
            <ac:spMk id="14" creationId="{1F797027-01B5-A530-5509-043A18180CD9}"/>
          </ac:spMkLst>
        </pc:spChg>
        <pc:spChg chg="add del">
          <ac:chgData name="이 준형" userId="bdac4a3d2003ae99" providerId="Windows Live" clId="Web-{03C7DC51-4723-4409-8426-E27A0147C4F7}" dt="2022-07-13T03:17:04.837" v="117"/>
          <ac:spMkLst>
            <pc:docMk/>
            <pc:sldMk cId="3883564586" sldId="491"/>
            <ac:spMk id="15" creationId="{522C3B2D-E987-548F-1C40-3393FCDEE966}"/>
          </ac:spMkLst>
        </pc:spChg>
        <pc:spChg chg="add mod">
          <ac:chgData name="이 준형" userId="bdac4a3d2003ae99" providerId="Windows Live" clId="Web-{03C7DC51-4723-4409-8426-E27A0147C4F7}" dt="2022-07-13T03:18:34.354" v="130" actId="1076"/>
          <ac:spMkLst>
            <pc:docMk/>
            <pc:sldMk cId="3883564586" sldId="491"/>
            <ac:spMk id="16" creationId="{B36C5526-7857-05C9-72C9-AB969C2FFB8F}"/>
          </ac:spMkLst>
        </pc:spChg>
        <pc:spChg chg="add mod">
          <ac:chgData name="이 준형" userId="bdac4a3d2003ae99" providerId="Windows Live" clId="Web-{03C7DC51-4723-4409-8426-E27A0147C4F7}" dt="2022-07-13T03:19:03.996" v="132" actId="1076"/>
          <ac:spMkLst>
            <pc:docMk/>
            <pc:sldMk cId="3883564586" sldId="491"/>
            <ac:spMk id="17" creationId="{E538CB28-D1BE-92B9-D876-A8957DB29395}"/>
          </ac:spMkLst>
        </pc:spChg>
        <pc:spChg chg="add mod ord">
          <ac:chgData name="이 준형" userId="bdac4a3d2003ae99" providerId="Windows Live" clId="Web-{03C7DC51-4723-4409-8426-E27A0147C4F7}" dt="2022-07-13T03:19:22.215" v="135"/>
          <ac:spMkLst>
            <pc:docMk/>
            <pc:sldMk cId="3883564586" sldId="491"/>
            <ac:spMk id="18" creationId="{F7C88947-35D7-BD18-A95F-1546BDCD277C}"/>
          </ac:spMkLst>
        </pc:spChg>
        <pc:spChg chg="mod">
          <ac:chgData name="이 준형" userId="bdac4a3d2003ae99" providerId="Windows Live" clId="Web-{03C7DC51-4723-4409-8426-E27A0147C4F7}" dt="2022-07-13T03:09:30.140" v="1" actId="20577"/>
          <ac:spMkLst>
            <pc:docMk/>
            <pc:sldMk cId="3883564586" sldId="491"/>
            <ac:spMk id="14338" creationId="{00000000-0000-0000-0000-000000000000}"/>
          </ac:spMkLst>
        </pc:spChg>
        <pc:cxnChg chg="add del mod">
          <ac:chgData name="이 준형" userId="bdac4a3d2003ae99" providerId="Windows Live" clId="Web-{03C7DC51-4723-4409-8426-E27A0147C4F7}" dt="2022-07-13T03:11:41.127" v="24"/>
          <ac:cxnSpMkLst>
            <pc:docMk/>
            <pc:sldMk cId="3883564586" sldId="491"/>
            <ac:cxnSpMk id="4" creationId="{9C73E25B-67C1-6E45-7D05-B3169F696A48}"/>
          </ac:cxnSpMkLst>
        </pc:cxnChg>
      </pc:sldChg>
      <pc:sldChg chg="del">
        <pc:chgData name="이 준형" userId="bdac4a3d2003ae99" providerId="Windows Live" clId="Web-{03C7DC51-4723-4409-8426-E27A0147C4F7}" dt="2022-07-13T03:09:33.640" v="2"/>
        <pc:sldMkLst>
          <pc:docMk/>
          <pc:sldMk cId="283897989" sldId="492"/>
        </pc:sldMkLst>
      </pc:sldChg>
      <pc:sldChg chg="del">
        <pc:chgData name="이 준형" userId="bdac4a3d2003ae99" providerId="Windows Live" clId="Web-{03C7DC51-4723-4409-8426-E27A0147C4F7}" dt="2022-07-13T03:09:34.624" v="3"/>
        <pc:sldMkLst>
          <pc:docMk/>
          <pc:sldMk cId="1601531141" sldId="493"/>
        </pc:sldMkLst>
      </pc:sldChg>
      <pc:sldChg chg="del">
        <pc:chgData name="이 준형" userId="bdac4a3d2003ae99" providerId="Windows Live" clId="Web-{03C7DC51-4723-4409-8426-E27A0147C4F7}" dt="2022-07-13T03:09:35.655" v="4"/>
        <pc:sldMkLst>
          <pc:docMk/>
          <pc:sldMk cId="675256976" sldId="494"/>
        </pc:sldMkLst>
      </pc:sldChg>
      <pc:sldChg chg="del">
        <pc:chgData name="이 준형" userId="bdac4a3d2003ae99" providerId="Windows Live" clId="Web-{03C7DC51-4723-4409-8426-E27A0147C4F7}" dt="2022-07-13T03:09:36.249" v="5"/>
        <pc:sldMkLst>
          <pc:docMk/>
          <pc:sldMk cId="2524883187" sldId="495"/>
        </pc:sldMkLst>
      </pc:sldChg>
      <pc:sldChg chg="del">
        <pc:chgData name="이 준형" userId="bdac4a3d2003ae99" providerId="Windows Live" clId="Web-{03C7DC51-4723-4409-8426-E27A0147C4F7}" dt="2022-07-13T03:09:37.687" v="6"/>
        <pc:sldMkLst>
          <pc:docMk/>
          <pc:sldMk cId="400274643" sldId="496"/>
        </pc:sldMkLst>
      </pc:sldChg>
      <pc:sldChg chg="del">
        <pc:chgData name="이 준형" userId="bdac4a3d2003ae99" providerId="Windows Live" clId="Web-{03C7DC51-4723-4409-8426-E27A0147C4F7}" dt="2022-07-13T03:09:38.608" v="7"/>
        <pc:sldMkLst>
          <pc:docMk/>
          <pc:sldMk cId="2693322346" sldId="497"/>
        </pc:sldMkLst>
      </pc:sldChg>
      <pc:sldChg chg="add replId">
        <pc:chgData name="이 준형" userId="bdac4a3d2003ae99" providerId="Windows Live" clId="Web-{03C7DC51-4723-4409-8426-E27A0147C4F7}" dt="2022-07-13T03:09:41.530" v="8"/>
        <pc:sldMkLst>
          <pc:docMk/>
          <pc:sldMk cId="1272868227" sldId="499"/>
        </pc:sldMkLst>
      </pc:sldChg>
      <pc:sldChg chg="add replId">
        <pc:chgData name="이 준형" userId="bdac4a3d2003ae99" providerId="Windows Live" clId="Web-{03C7DC51-4723-4409-8426-E27A0147C4F7}" dt="2022-07-13T03:09:42.405" v="9"/>
        <pc:sldMkLst>
          <pc:docMk/>
          <pc:sldMk cId="4010181639" sldId="500"/>
        </pc:sldMkLst>
      </pc:sldChg>
    </pc:docChg>
  </pc:docChgLst>
  <pc:docChgLst>
    <pc:chgData name="이 준형" userId="bdac4a3d2003ae99" providerId="Windows Live" clId="Web-{9527ABC4-60ED-4E1C-8765-DED07F6BCCD9}"/>
    <pc:docChg chg="addSld modSld">
      <pc:chgData name="이 준형" userId="bdac4a3d2003ae99" providerId="Windows Live" clId="Web-{9527ABC4-60ED-4E1C-8765-DED07F6BCCD9}" dt="2022-07-12T06:43:24.415" v="204"/>
      <pc:docMkLst>
        <pc:docMk/>
      </pc:docMkLst>
      <pc:sldChg chg="modSp">
        <pc:chgData name="이 준형" userId="bdac4a3d2003ae99" providerId="Windows Live" clId="Web-{9527ABC4-60ED-4E1C-8765-DED07F6BCCD9}" dt="2022-07-12T06:36:21.468" v="124" actId="20577"/>
        <pc:sldMkLst>
          <pc:docMk/>
          <pc:sldMk cId="3540047065" sldId="466"/>
        </pc:sldMkLst>
        <pc:spChg chg="mod">
          <ac:chgData name="이 준형" userId="bdac4a3d2003ae99" providerId="Windows Live" clId="Web-{9527ABC4-60ED-4E1C-8765-DED07F6BCCD9}" dt="2022-07-12T06:30:14.537" v="10" actId="20577"/>
          <ac:spMkLst>
            <pc:docMk/>
            <pc:sldMk cId="3540047065" sldId="466"/>
            <ac:spMk id="13314" creationId="{00000000-0000-0000-0000-000000000000}"/>
          </ac:spMkLst>
        </pc:spChg>
        <pc:spChg chg="mod">
          <ac:chgData name="이 준형" userId="bdac4a3d2003ae99" providerId="Windows Live" clId="Web-{9527ABC4-60ED-4E1C-8765-DED07F6BCCD9}" dt="2022-07-12T06:36:21.468" v="124" actId="20577"/>
          <ac:spMkLst>
            <pc:docMk/>
            <pc:sldMk cId="3540047065" sldId="466"/>
            <ac:spMk id="13315" creationId="{00000000-0000-0000-0000-000000000000}"/>
          </ac:spMkLst>
        </pc:spChg>
      </pc:sldChg>
      <pc:sldChg chg="addSp delSp modSp">
        <pc:chgData name="이 준형" userId="bdac4a3d2003ae99" providerId="Windows Live" clId="Web-{9527ABC4-60ED-4E1C-8765-DED07F6BCCD9}" dt="2022-07-12T06:42:50.304" v="193" actId="1076"/>
        <pc:sldMkLst>
          <pc:docMk/>
          <pc:sldMk cId="1780165299" sldId="467"/>
        </pc:sldMkLst>
        <pc:spChg chg="add del">
          <ac:chgData name="이 준형" userId="bdac4a3d2003ae99" providerId="Windows Live" clId="Web-{9527ABC4-60ED-4E1C-8765-DED07F6BCCD9}" dt="2022-07-12T06:36:20.342" v="110"/>
          <ac:spMkLst>
            <pc:docMk/>
            <pc:sldMk cId="1780165299" sldId="467"/>
            <ac:spMk id="3" creationId="{ABBBB39E-BC70-D91A-7AD0-EEB4BF216E69}"/>
          </ac:spMkLst>
        </pc:spChg>
        <pc:spChg chg="add del">
          <ac:chgData name="이 준형" userId="bdac4a3d2003ae99" providerId="Windows Live" clId="Web-{9527ABC4-60ED-4E1C-8765-DED07F6BCCD9}" dt="2022-07-12T06:36:19.436" v="109"/>
          <ac:spMkLst>
            <pc:docMk/>
            <pc:sldMk cId="1780165299" sldId="467"/>
            <ac:spMk id="4" creationId="{19F5CE02-AA3E-4111-63FD-C1242D3E5C70}"/>
          </ac:spMkLst>
        </pc:spChg>
        <pc:spChg chg="add mod">
          <ac:chgData name="이 준형" userId="bdac4a3d2003ae99" providerId="Windows Live" clId="Web-{9527ABC4-60ED-4E1C-8765-DED07F6BCCD9}" dt="2022-07-12T06:42:48.320" v="192" actId="1076"/>
          <ac:spMkLst>
            <pc:docMk/>
            <pc:sldMk cId="1780165299" sldId="467"/>
            <ac:spMk id="5" creationId="{7A6C96A6-42CB-A3A5-6149-9CE5B70A2915}"/>
          </ac:spMkLst>
        </pc:spChg>
        <pc:spChg chg="add mod">
          <ac:chgData name="이 준형" userId="bdac4a3d2003ae99" providerId="Windows Live" clId="Web-{9527ABC4-60ED-4E1C-8765-DED07F6BCCD9}" dt="2022-07-12T06:42:50.304" v="193" actId="1076"/>
          <ac:spMkLst>
            <pc:docMk/>
            <pc:sldMk cId="1780165299" sldId="467"/>
            <ac:spMk id="6" creationId="{30F1143F-7942-4152-A8FD-4F571B03CD5B}"/>
          </ac:spMkLst>
        </pc:spChg>
        <pc:spChg chg="mod">
          <ac:chgData name="이 준형" userId="bdac4a3d2003ae99" providerId="Windows Live" clId="Web-{9527ABC4-60ED-4E1C-8765-DED07F6BCCD9}" dt="2022-07-12T06:34:50.481" v="92" actId="20577"/>
          <ac:spMkLst>
            <pc:docMk/>
            <pc:sldMk cId="1780165299" sldId="467"/>
            <ac:spMk id="14338" creationId="{00000000-0000-0000-0000-000000000000}"/>
          </ac:spMkLst>
        </pc:spChg>
        <pc:spChg chg="mod">
          <ac:chgData name="이 준형" userId="bdac4a3d2003ae99" providerId="Windows Live" clId="Web-{9527ABC4-60ED-4E1C-8765-DED07F6BCCD9}" dt="2022-07-12T06:42:13.429" v="186" actId="20577"/>
          <ac:spMkLst>
            <pc:docMk/>
            <pc:sldMk cId="1780165299" sldId="467"/>
            <ac:spMk id="14339" creationId="{00000000-0000-0000-0000-000000000000}"/>
          </ac:spMkLst>
        </pc:spChg>
      </pc:sldChg>
      <pc:sldChg chg="modSp">
        <pc:chgData name="이 준형" userId="bdac4a3d2003ae99" providerId="Windows Live" clId="Web-{9527ABC4-60ED-4E1C-8765-DED07F6BCCD9}" dt="2022-07-12T06:43:16.008" v="198" actId="20577"/>
        <pc:sldMkLst>
          <pc:docMk/>
          <pc:sldMk cId="2051632015" sldId="468"/>
        </pc:sldMkLst>
        <pc:spChg chg="mod">
          <ac:chgData name="이 준형" userId="bdac4a3d2003ae99" providerId="Windows Live" clId="Web-{9527ABC4-60ED-4E1C-8765-DED07F6BCCD9}" dt="2022-07-12T06:43:16.008" v="198" actId="20577"/>
          <ac:spMkLst>
            <pc:docMk/>
            <pc:sldMk cId="2051632015" sldId="468"/>
            <ac:spMk id="14338" creationId="{00000000-0000-0000-0000-000000000000}"/>
          </ac:spMkLst>
        </pc:spChg>
        <pc:spChg chg="mod">
          <ac:chgData name="이 준형" userId="bdac4a3d2003ae99" providerId="Windows Live" clId="Web-{9527ABC4-60ED-4E1C-8765-DED07F6BCCD9}" dt="2022-07-12T06:43:07.024" v="194" actId="20577"/>
          <ac:spMkLst>
            <pc:docMk/>
            <pc:sldMk cId="2051632015" sldId="468"/>
            <ac:spMk id="14339" creationId="{00000000-0000-0000-0000-000000000000}"/>
          </ac:spMkLst>
        </pc:spChg>
      </pc:sldChg>
      <pc:sldChg chg="add replId">
        <pc:chgData name="이 준형" userId="bdac4a3d2003ae99" providerId="Windows Live" clId="Web-{9527ABC4-60ED-4E1C-8765-DED07F6BCCD9}" dt="2022-07-12T06:43:22.008" v="199"/>
        <pc:sldMkLst>
          <pc:docMk/>
          <pc:sldMk cId="764029233" sldId="475"/>
        </pc:sldMkLst>
      </pc:sldChg>
      <pc:sldChg chg="add replId">
        <pc:chgData name="이 준형" userId="bdac4a3d2003ae99" providerId="Windows Live" clId="Web-{9527ABC4-60ED-4E1C-8765-DED07F6BCCD9}" dt="2022-07-12T06:43:22.914" v="200"/>
        <pc:sldMkLst>
          <pc:docMk/>
          <pc:sldMk cId="23184357" sldId="476"/>
        </pc:sldMkLst>
      </pc:sldChg>
      <pc:sldChg chg="add replId">
        <pc:chgData name="이 준형" userId="bdac4a3d2003ae99" providerId="Windows Live" clId="Web-{9527ABC4-60ED-4E1C-8765-DED07F6BCCD9}" dt="2022-07-12T06:43:23.258" v="201"/>
        <pc:sldMkLst>
          <pc:docMk/>
          <pc:sldMk cId="2161500641" sldId="477"/>
        </pc:sldMkLst>
      </pc:sldChg>
      <pc:sldChg chg="add replId">
        <pc:chgData name="이 준형" userId="bdac4a3d2003ae99" providerId="Windows Live" clId="Web-{9527ABC4-60ED-4E1C-8765-DED07F6BCCD9}" dt="2022-07-12T06:43:23.680" v="202"/>
        <pc:sldMkLst>
          <pc:docMk/>
          <pc:sldMk cId="1729453188" sldId="478"/>
        </pc:sldMkLst>
      </pc:sldChg>
      <pc:sldChg chg="add replId">
        <pc:chgData name="이 준형" userId="bdac4a3d2003ae99" providerId="Windows Live" clId="Web-{9527ABC4-60ED-4E1C-8765-DED07F6BCCD9}" dt="2022-07-12T06:43:23.993" v="203"/>
        <pc:sldMkLst>
          <pc:docMk/>
          <pc:sldMk cId="2569015203" sldId="479"/>
        </pc:sldMkLst>
      </pc:sldChg>
      <pc:sldChg chg="add replId">
        <pc:chgData name="이 준형" userId="bdac4a3d2003ae99" providerId="Windows Live" clId="Web-{9527ABC4-60ED-4E1C-8765-DED07F6BCCD9}" dt="2022-07-12T06:43:24.415" v="204"/>
        <pc:sldMkLst>
          <pc:docMk/>
          <pc:sldMk cId="878280594" sldId="480"/>
        </pc:sldMkLst>
      </pc:sldChg>
    </pc:docChg>
  </pc:docChgLst>
  <pc:docChgLst>
    <pc:chgData name="이 준형" userId="bdac4a3d2003ae99" providerId="Windows Live" clId="Web-{21402A75-675B-4D76-9B26-C7FB2E099DFD}"/>
    <pc:docChg chg="modSld sldOrd">
      <pc:chgData name="이 준형" userId="bdac4a3d2003ae99" providerId="Windows Live" clId="Web-{21402A75-675B-4D76-9B26-C7FB2E099DFD}" dt="2022-07-14T01:04:47.709" v="108" actId="20577"/>
      <pc:docMkLst>
        <pc:docMk/>
      </pc:docMkLst>
      <pc:sldChg chg="modSp">
        <pc:chgData name="이 준형" userId="bdac4a3d2003ae99" providerId="Windows Live" clId="Web-{21402A75-675B-4D76-9B26-C7FB2E099DFD}" dt="2022-07-14T00:53:14.116" v="46" actId="20577"/>
        <pc:sldMkLst>
          <pc:docMk/>
          <pc:sldMk cId="3560691913" sldId="479"/>
        </pc:sldMkLst>
        <pc:spChg chg="mod">
          <ac:chgData name="이 준형" userId="bdac4a3d2003ae99" providerId="Windows Live" clId="Web-{21402A75-675B-4D76-9B26-C7FB2E099DFD}" dt="2022-07-14T00:53:14.116" v="46" actId="20577"/>
          <ac:spMkLst>
            <pc:docMk/>
            <pc:sldMk cId="3560691913" sldId="479"/>
            <ac:spMk id="9" creationId="{4F12DC7A-D35F-6C48-9705-98B4CE5E97C6}"/>
          </ac:spMkLst>
        </pc:spChg>
      </pc:sldChg>
      <pc:sldChg chg="modSp">
        <pc:chgData name="이 준형" userId="bdac4a3d2003ae99" providerId="Windows Live" clId="Web-{21402A75-675B-4D76-9B26-C7FB2E099DFD}" dt="2022-07-14T00:53:24.601" v="48" actId="20577"/>
        <pc:sldMkLst>
          <pc:docMk/>
          <pc:sldMk cId="181363195" sldId="480"/>
        </pc:sldMkLst>
        <pc:spChg chg="mod">
          <ac:chgData name="이 준형" userId="bdac4a3d2003ae99" providerId="Windows Live" clId="Web-{21402A75-675B-4D76-9B26-C7FB2E099DFD}" dt="2022-07-14T00:53:24.601" v="48" actId="20577"/>
          <ac:spMkLst>
            <pc:docMk/>
            <pc:sldMk cId="181363195" sldId="480"/>
            <ac:spMk id="14" creationId="{E4499C48-D3BE-E881-A538-3907BA6F85AD}"/>
          </ac:spMkLst>
        </pc:spChg>
      </pc:sldChg>
      <pc:sldChg chg="modSp">
        <pc:chgData name="이 준형" userId="bdac4a3d2003ae99" providerId="Windows Live" clId="Web-{21402A75-675B-4D76-9B26-C7FB2E099DFD}" dt="2022-07-14T00:53:36.695" v="54" actId="20577"/>
        <pc:sldMkLst>
          <pc:docMk/>
          <pc:sldMk cId="1478488909" sldId="481"/>
        </pc:sldMkLst>
        <pc:spChg chg="mod">
          <ac:chgData name="이 준형" userId="bdac4a3d2003ae99" providerId="Windows Live" clId="Web-{21402A75-675B-4D76-9B26-C7FB2E099DFD}" dt="2022-07-14T00:53:36.695" v="54" actId="20577"/>
          <ac:spMkLst>
            <pc:docMk/>
            <pc:sldMk cId="1478488909" sldId="481"/>
            <ac:spMk id="8" creationId="{B3B68920-E7E3-7B1D-37F8-109183DCC49B}"/>
          </ac:spMkLst>
        </pc:spChg>
      </pc:sldChg>
      <pc:sldChg chg="modSp">
        <pc:chgData name="이 준형" userId="bdac4a3d2003ae99" providerId="Windows Live" clId="Web-{21402A75-675B-4D76-9B26-C7FB2E099DFD}" dt="2022-07-14T00:54:33.305" v="58" actId="1076"/>
        <pc:sldMkLst>
          <pc:docMk/>
          <pc:sldMk cId="2814538328" sldId="484"/>
        </pc:sldMkLst>
        <pc:spChg chg="mod">
          <ac:chgData name="이 준형" userId="bdac4a3d2003ae99" providerId="Windows Live" clId="Web-{21402A75-675B-4D76-9B26-C7FB2E099DFD}" dt="2022-07-14T00:54:33.305" v="58" actId="1076"/>
          <ac:spMkLst>
            <pc:docMk/>
            <pc:sldMk cId="2814538328" sldId="484"/>
            <ac:spMk id="14" creationId="{63B19B59-07AC-3A4E-52E2-1B855EBEDCCB}"/>
          </ac:spMkLst>
        </pc:spChg>
        <pc:spChg chg="mod">
          <ac:chgData name="이 준형" userId="bdac4a3d2003ae99" providerId="Windows Live" clId="Web-{21402A75-675B-4D76-9B26-C7FB2E099DFD}" dt="2022-07-14T00:54:16.977" v="57" actId="20577"/>
          <ac:spMkLst>
            <pc:docMk/>
            <pc:sldMk cId="2814538328" sldId="484"/>
            <ac:spMk id="20" creationId="{16D785B6-3EC7-851D-3F06-9B62FA8BF4EB}"/>
          </ac:spMkLst>
        </pc:spChg>
      </pc:sldChg>
      <pc:sldChg chg="addSp modSp">
        <pc:chgData name="이 준형" userId="bdac4a3d2003ae99" providerId="Windows Live" clId="Web-{21402A75-675B-4D76-9B26-C7FB2E099DFD}" dt="2022-07-14T00:55:16.072" v="63"/>
        <pc:sldMkLst>
          <pc:docMk/>
          <pc:sldMk cId="2890437495" sldId="485"/>
        </pc:sldMkLst>
        <pc:spChg chg="add mod">
          <ac:chgData name="이 준형" userId="bdac4a3d2003ae99" providerId="Windows Live" clId="Web-{21402A75-675B-4D76-9B26-C7FB2E099DFD}" dt="2022-07-14T00:55:16.072" v="63"/>
          <ac:spMkLst>
            <pc:docMk/>
            <pc:sldMk cId="2890437495" sldId="485"/>
            <ac:spMk id="4" creationId="{05F980F7-6449-62FB-1BF9-CF835AB83E89}"/>
          </ac:spMkLst>
        </pc:spChg>
      </pc:sldChg>
      <pc:sldChg chg="modSp">
        <pc:chgData name="이 준형" userId="bdac4a3d2003ae99" providerId="Windows Live" clId="Web-{21402A75-675B-4D76-9B26-C7FB2E099DFD}" dt="2022-07-14T00:57:56.966" v="65" actId="1076"/>
        <pc:sldMkLst>
          <pc:docMk/>
          <pc:sldMk cId="306014497" sldId="488"/>
        </pc:sldMkLst>
        <pc:picChg chg="mod">
          <ac:chgData name="이 준형" userId="bdac4a3d2003ae99" providerId="Windows Live" clId="Web-{21402A75-675B-4D76-9B26-C7FB2E099DFD}" dt="2022-07-14T00:57:56.966" v="65" actId="1076"/>
          <ac:picMkLst>
            <pc:docMk/>
            <pc:sldMk cId="306014497" sldId="488"/>
            <ac:picMk id="6" creationId="{023EEA33-D616-F580-FADE-D6AC8D02F2A8}"/>
          </ac:picMkLst>
        </pc:picChg>
      </pc:sldChg>
      <pc:sldChg chg="modSp">
        <pc:chgData name="이 준형" userId="bdac4a3d2003ae99" providerId="Windows Live" clId="Web-{21402A75-675B-4D76-9B26-C7FB2E099DFD}" dt="2022-07-14T01:04:47.709" v="108" actId="20577"/>
        <pc:sldMkLst>
          <pc:docMk/>
          <pc:sldMk cId="2783045329" sldId="498"/>
        </pc:sldMkLst>
        <pc:spChg chg="mod">
          <ac:chgData name="이 준형" userId="bdac4a3d2003ae99" providerId="Windows Live" clId="Web-{21402A75-675B-4D76-9B26-C7FB2E099DFD}" dt="2022-07-14T01:04:47.709" v="108" actId="20577"/>
          <ac:spMkLst>
            <pc:docMk/>
            <pc:sldMk cId="2783045329" sldId="498"/>
            <ac:spMk id="10" creationId="{FDB90247-1839-C008-D04A-722A968D4C2B}"/>
          </ac:spMkLst>
        </pc:spChg>
      </pc:sldChg>
      <pc:sldChg chg="addSp modSp ord">
        <pc:chgData name="이 준형" userId="bdac4a3d2003ae99" providerId="Windows Live" clId="Web-{21402A75-675B-4D76-9B26-C7FB2E099DFD}" dt="2022-07-14T01:01:27.767" v="73" actId="1076"/>
        <pc:sldMkLst>
          <pc:docMk/>
          <pc:sldMk cId="957760992" sldId="546"/>
        </pc:sldMkLst>
        <pc:spChg chg="mod">
          <ac:chgData name="이 준형" userId="bdac4a3d2003ae99" providerId="Windows Live" clId="Web-{21402A75-675B-4D76-9B26-C7FB2E099DFD}" dt="2022-07-14T01:01:27.767" v="73" actId="1076"/>
          <ac:spMkLst>
            <pc:docMk/>
            <pc:sldMk cId="957760992" sldId="546"/>
            <ac:spMk id="4" creationId="{F5D954A5-4102-6B02-3A84-93AA6EA893D1}"/>
          </ac:spMkLst>
        </pc:spChg>
        <pc:spChg chg="add mod">
          <ac:chgData name="이 준형" userId="bdac4a3d2003ae99" providerId="Windows Live" clId="Web-{21402A75-675B-4D76-9B26-C7FB2E099DFD}" dt="2022-07-14T01:01:14.830" v="72" actId="1076"/>
          <ac:spMkLst>
            <pc:docMk/>
            <pc:sldMk cId="957760992" sldId="546"/>
            <ac:spMk id="5" creationId="{DDFF885B-DE48-852F-ED77-C055197E7C85}"/>
          </ac:spMkLst>
        </pc:spChg>
      </pc:sldChg>
      <pc:sldChg chg="modSp">
        <pc:chgData name="이 준형" userId="bdac4a3d2003ae99" providerId="Windows Live" clId="Web-{21402A75-675B-4D76-9B26-C7FB2E099DFD}" dt="2022-07-14T01:02:34.222" v="78" actId="20577"/>
        <pc:sldMkLst>
          <pc:docMk/>
          <pc:sldMk cId="49950832" sldId="547"/>
        </pc:sldMkLst>
        <pc:spChg chg="mod">
          <ac:chgData name="이 준형" userId="bdac4a3d2003ae99" providerId="Windows Live" clId="Web-{21402A75-675B-4D76-9B26-C7FB2E099DFD}" dt="2022-07-14T01:02:34.222" v="78" actId="20577"/>
          <ac:spMkLst>
            <pc:docMk/>
            <pc:sldMk cId="49950832" sldId="547"/>
            <ac:spMk id="27" creationId="{4CF7138C-3149-AF81-EDAE-F8A6ECE99242}"/>
          </ac:spMkLst>
        </pc:spChg>
      </pc:sldChg>
    </pc:docChg>
  </pc:docChgLst>
  <pc:docChgLst>
    <pc:chgData name="이 준형" userId="bdac4a3d2003ae99" providerId="LiveId" clId="{A1293A52-2080-4F45-9466-3B1C85833CA3}"/>
    <pc:docChg chg="undo custSel addSld delSld modSld sldOrd">
      <pc:chgData name="이 준형" userId="bdac4a3d2003ae99" providerId="LiveId" clId="{A1293A52-2080-4F45-9466-3B1C85833CA3}" dt="2022-07-13T16:20:58.332" v="5156"/>
      <pc:docMkLst>
        <pc:docMk/>
      </pc:docMkLst>
      <pc:sldChg chg="modSp mod">
        <pc:chgData name="이 준형" userId="bdac4a3d2003ae99" providerId="LiveId" clId="{A1293A52-2080-4F45-9466-3B1C85833CA3}" dt="2022-07-13T16:11:57.354" v="5117" actId="20577"/>
        <pc:sldMkLst>
          <pc:docMk/>
          <pc:sldMk cId="1227639730" sldId="256"/>
        </pc:sldMkLst>
        <pc:spChg chg="mod">
          <ac:chgData name="이 준형" userId="bdac4a3d2003ae99" providerId="LiveId" clId="{A1293A52-2080-4F45-9466-3B1C85833CA3}" dt="2022-07-13T16:11:57.354" v="5117" actId="20577"/>
          <ac:spMkLst>
            <pc:docMk/>
            <pc:sldMk cId="1227639730" sldId="256"/>
            <ac:spMk id="5" creationId="{00000000-0000-0000-0000-000000000000}"/>
          </ac:spMkLst>
        </pc:spChg>
        <pc:spChg chg="mod">
          <ac:chgData name="이 준형" userId="bdac4a3d2003ae99" providerId="LiveId" clId="{A1293A52-2080-4F45-9466-3B1C85833CA3}" dt="2022-07-13T16:10:35.433" v="5046" actId="20577"/>
          <ac:spMkLst>
            <pc:docMk/>
            <pc:sldMk cId="1227639730" sldId="256"/>
            <ac:spMk id="7" creationId="{00000000-0000-0000-0000-000000000000}"/>
          </ac:spMkLst>
        </pc:spChg>
      </pc:sldChg>
      <pc:sldChg chg="modSp mod">
        <pc:chgData name="이 준형" userId="bdac4a3d2003ae99" providerId="LiveId" clId="{A1293A52-2080-4F45-9466-3B1C85833CA3}" dt="2022-07-12T12:30:27.069" v="174" actId="20577"/>
        <pc:sldMkLst>
          <pc:docMk/>
          <pc:sldMk cId="3540047065" sldId="466"/>
        </pc:sldMkLst>
        <pc:spChg chg="mod">
          <ac:chgData name="이 준형" userId="bdac4a3d2003ae99" providerId="LiveId" clId="{A1293A52-2080-4F45-9466-3B1C85833CA3}" dt="2022-07-12T12:30:27.069" v="174" actId="20577"/>
          <ac:spMkLst>
            <pc:docMk/>
            <pc:sldMk cId="3540047065" sldId="466"/>
            <ac:spMk id="13315" creationId="{00000000-0000-0000-0000-000000000000}"/>
          </ac:spMkLst>
        </pc:spChg>
      </pc:sldChg>
      <pc:sldChg chg="addSp delSp modSp mod">
        <pc:chgData name="이 준형" userId="bdac4a3d2003ae99" providerId="LiveId" clId="{A1293A52-2080-4F45-9466-3B1C85833CA3}" dt="2022-07-13T16:14:09.896" v="5125" actId="207"/>
        <pc:sldMkLst>
          <pc:docMk/>
          <pc:sldMk cId="1780165299" sldId="467"/>
        </pc:sldMkLst>
        <pc:spChg chg="mod">
          <ac:chgData name="이 준형" userId="bdac4a3d2003ae99" providerId="LiveId" clId="{A1293A52-2080-4F45-9466-3B1C85833CA3}" dt="2022-07-13T16:14:04.696" v="5123" actId="207"/>
          <ac:spMkLst>
            <pc:docMk/>
            <pc:sldMk cId="1780165299" sldId="467"/>
            <ac:spMk id="5" creationId="{7A6C96A6-42CB-A3A5-6149-9CE5B70A2915}"/>
          </ac:spMkLst>
        </pc:spChg>
        <pc:spChg chg="mod">
          <ac:chgData name="이 준형" userId="bdac4a3d2003ae99" providerId="LiveId" clId="{A1293A52-2080-4F45-9466-3B1C85833CA3}" dt="2022-07-13T16:14:09.896" v="5125" actId="207"/>
          <ac:spMkLst>
            <pc:docMk/>
            <pc:sldMk cId="1780165299" sldId="467"/>
            <ac:spMk id="6" creationId="{30F1143F-7942-4152-A8FD-4F571B03CD5B}"/>
          </ac:spMkLst>
        </pc:spChg>
        <pc:picChg chg="add del mod">
          <ac:chgData name="이 준형" userId="bdac4a3d2003ae99" providerId="LiveId" clId="{A1293A52-2080-4F45-9466-3B1C85833CA3}" dt="2022-07-12T12:09:34.030" v="2" actId="21"/>
          <ac:picMkLst>
            <pc:docMk/>
            <pc:sldMk cId="1780165299" sldId="467"/>
            <ac:picMk id="4" creationId="{2AA43311-1C5D-F94E-1E18-7F3B5D929470}"/>
          </ac:picMkLst>
        </pc:picChg>
      </pc:sldChg>
      <pc:sldChg chg="addSp delSp modSp mod ord">
        <pc:chgData name="이 준형" userId="bdac4a3d2003ae99" providerId="LiveId" clId="{A1293A52-2080-4F45-9466-3B1C85833CA3}" dt="2022-07-12T12:31:56.557" v="186" actId="207"/>
        <pc:sldMkLst>
          <pc:docMk/>
          <pc:sldMk cId="2051632015" sldId="468"/>
        </pc:sldMkLst>
        <pc:spChg chg="add del mod">
          <ac:chgData name="이 준형" userId="bdac4a3d2003ae99" providerId="LiveId" clId="{A1293A52-2080-4F45-9466-3B1C85833CA3}" dt="2022-07-12T12:20:48.494" v="26" actId="11529"/>
          <ac:spMkLst>
            <pc:docMk/>
            <pc:sldMk cId="2051632015" sldId="468"/>
            <ac:spMk id="7" creationId="{A1072290-F84D-B909-D5BD-C01D3747AC24}"/>
          </ac:spMkLst>
        </pc:spChg>
        <pc:spChg chg="add del mod">
          <ac:chgData name="이 준형" userId="bdac4a3d2003ae99" providerId="LiveId" clId="{A1293A52-2080-4F45-9466-3B1C85833CA3}" dt="2022-07-12T12:21:13.640" v="31" actId="21"/>
          <ac:spMkLst>
            <pc:docMk/>
            <pc:sldMk cId="2051632015" sldId="468"/>
            <ac:spMk id="8" creationId="{ABA0FD18-02F7-CE3A-4680-670F975270E2}"/>
          </ac:spMkLst>
        </pc:spChg>
        <pc:spChg chg="add mod">
          <ac:chgData name="이 준형" userId="bdac4a3d2003ae99" providerId="LiveId" clId="{A1293A52-2080-4F45-9466-3B1C85833CA3}" dt="2022-07-12T12:31:49.801" v="185" actId="207"/>
          <ac:spMkLst>
            <pc:docMk/>
            <pc:sldMk cId="2051632015" sldId="468"/>
            <ac:spMk id="9" creationId="{F5E25E60-65CA-ADB2-CA07-911B026664C3}"/>
          </ac:spMkLst>
        </pc:spChg>
        <pc:spChg chg="add mod">
          <ac:chgData name="이 준형" userId="bdac4a3d2003ae99" providerId="LiveId" clId="{A1293A52-2080-4F45-9466-3B1C85833CA3}" dt="2022-07-12T12:27:20.193" v="113" actId="20577"/>
          <ac:spMkLst>
            <pc:docMk/>
            <pc:sldMk cId="2051632015" sldId="468"/>
            <ac:spMk id="10" creationId="{731D4BCC-B5E5-A604-9B38-D8B148F46147}"/>
          </ac:spMkLst>
        </pc:spChg>
        <pc:spChg chg="add mod">
          <ac:chgData name="이 준형" userId="bdac4a3d2003ae99" providerId="LiveId" clId="{A1293A52-2080-4F45-9466-3B1C85833CA3}" dt="2022-07-12T12:31:56.557" v="186" actId="207"/>
          <ac:spMkLst>
            <pc:docMk/>
            <pc:sldMk cId="2051632015" sldId="468"/>
            <ac:spMk id="13" creationId="{6F13F557-22A6-737E-37D1-9D31643EADF5}"/>
          </ac:spMkLst>
        </pc:spChg>
        <pc:spChg chg="add mod">
          <ac:chgData name="이 준형" userId="bdac4a3d2003ae99" providerId="LiveId" clId="{A1293A52-2080-4F45-9466-3B1C85833CA3}" dt="2022-07-12T12:27:44.993" v="133" actId="1076"/>
          <ac:spMkLst>
            <pc:docMk/>
            <pc:sldMk cId="2051632015" sldId="468"/>
            <ac:spMk id="15" creationId="{D9B28CE9-0C10-60A4-B14A-564121A3C0D1}"/>
          </ac:spMkLst>
        </pc:spChg>
        <pc:spChg chg="mod">
          <ac:chgData name="이 준형" userId="bdac4a3d2003ae99" providerId="LiveId" clId="{A1293A52-2080-4F45-9466-3B1C85833CA3}" dt="2022-07-12T12:30:30.559" v="176" actId="20577"/>
          <ac:spMkLst>
            <pc:docMk/>
            <pc:sldMk cId="2051632015" sldId="468"/>
            <ac:spMk id="14338" creationId="{00000000-0000-0000-0000-000000000000}"/>
          </ac:spMkLst>
        </pc:spChg>
        <pc:spChg chg="mod">
          <ac:chgData name="이 준형" userId="bdac4a3d2003ae99" providerId="LiveId" clId="{A1293A52-2080-4F45-9466-3B1C85833CA3}" dt="2022-07-12T12:22:03.901" v="44" actId="1076"/>
          <ac:spMkLst>
            <pc:docMk/>
            <pc:sldMk cId="2051632015" sldId="468"/>
            <ac:spMk id="14340" creationId="{00000000-0000-0000-0000-000000000000}"/>
          </ac:spMkLst>
        </pc:spChg>
        <pc:picChg chg="add mod">
          <ac:chgData name="이 준형" userId="bdac4a3d2003ae99" providerId="LiveId" clId="{A1293A52-2080-4F45-9466-3B1C85833CA3}" dt="2022-07-12T12:22:12.422" v="47" actId="1035"/>
          <ac:picMkLst>
            <pc:docMk/>
            <pc:sldMk cId="2051632015" sldId="468"/>
            <ac:picMk id="4" creationId="{EF630C4F-4185-9E25-E876-3DEABD826A30}"/>
          </ac:picMkLst>
        </pc:picChg>
        <pc:picChg chg="add mod">
          <ac:chgData name="이 준형" userId="bdac4a3d2003ae99" providerId="LiveId" clId="{A1293A52-2080-4F45-9466-3B1C85833CA3}" dt="2022-07-12T12:22:12.422" v="47" actId="1035"/>
          <ac:picMkLst>
            <pc:docMk/>
            <pc:sldMk cId="2051632015" sldId="468"/>
            <ac:picMk id="6" creationId="{23D7ED82-EE66-0F47-2A97-2CEC36E7FD68}"/>
          </ac:picMkLst>
        </pc:picChg>
      </pc:sldChg>
      <pc:sldChg chg="modSp mod">
        <pc:chgData name="이 준형" userId="bdac4a3d2003ae99" providerId="LiveId" clId="{A1293A52-2080-4F45-9466-3B1C85833CA3}" dt="2022-07-12T12:47:40.520" v="276" actId="207"/>
        <pc:sldMkLst>
          <pc:docMk/>
          <pc:sldMk cId="764029233" sldId="475"/>
        </pc:sldMkLst>
        <pc:spChg chg="mod">
          <ac:chgData name="이 준형" userId="bdac4a3d2003ae99" providerId="LiveId" clId="{A1293A52-2080-4F45-9466-3B1C85833CA3}" dt="2022-07-12T12:47:40.520" v="276" actId="207"/>
          <ac:spMkLst>
            <pc:docMk/>
            <pc:sldMk cId="764029233" sldId="475"/>
            <ac:spMk id="14339" creationId="{00000000-0000-0000-0000-000000000000}"/>
          </ac:spMkLst>
        </pc:spChg>
      </pc:sldChg>
      <pc:sldChg chg="addSp modSp mod">
        <pc:chgData name="이 준형" userId="bdac4a3d2003ae99" providerId="LiveId" clId="{A1293A52-2080-4F45-9466-3B1C85833CA3}" dt="2022-07-13T16:20:58.332" v="5156"/>
        <pc:sldMkLst>
          <pc:docMk/>
          <pc:sldMk cId="23184357" sldId="476"/>
        </pc:sldMkLst>
        <pc:spChg chg="add mod">
          <ac:chgData name="이 준형" userId="bdac4a3d2003ae99" providerId="LiveId" clId="{A1293A52-2080-4F45-9466-3B1C85833CA3}" dt="2022-07-12T13:04:23.463" v="405" actId="1076"/>
          <ac:spMkLst>
            <pc:docMk/>
            <pc:sldMk cId="23184357" sldId="476"/>
            <ac:spMk id="3" creationId="{F16F637C-2CA0-4D27-C461-3F6A3F61DF2F}"/>
          </ac:spMkLst>
        </pc:spChg>
        <pc:spChg chg="add mod">
          <ac:chgData name="이 준형" userId="bdac4a3d2003ae99" providerId="LiveId" clId="{A1293A52-2080-4F45-9466-3B1C85833CA3}" dt="2022-07-12T13:00:53.642" v="302" actId="1076"/>
          <ac:spMkLst>
            <pc:docMk/>
            <pc:sldMk cId="23184357" sldId="476"/>
            <ac:spMk id="4" creationId="{F1C9CAD7-54D7-6F57-C77A-4CF194A570AE}"/>
          </ac:spMkLst>
        </pc:spChg>
        <pc:spChg chg="add mod">
          <ac:chgData name="이 준형" userId="bdac4a3d2003ae99" providerId="LiveId" clId="{A1293A52-2080-4F45-9466-3B1C85833CA3}" dt="2022-07-12T13:04:49.799" v="411" actId="1076"/>
          <ac:spMkLst>
            <pc:docMk/>
            <pc:sldMk cId="23184357" sldId="476"/>
            <ac:spMk id="5" creationId="{DC91A6BD-5230-DAAE-E205-619FD9A48216}"/>
          </ac:spMkLst>
        </pc:spChg>
        <pc:spChg chg="mod">
          <ac:chgData name="이 준형" userId="bdac4a3d2003ae99" providerId="LiveId" clId="{A1293A52-2080-4F45-9466-3B1C85833CA3}" dt="2022-07-13T16:20:25.601" v="5136" actId="1076"/>
          <ac:spMkLst>
            <pc:docMk/>
            <pc:sldMk cId="23184357" sldId="476"/>
            <ac:spMk id="6" creationId="{53853BFC-C0AE-3C93-32AA-5C044DC9B903}"/>
          </ac:spMkLst>
        </pc:spChg>
        <pc:spChg chg="add mod">
          <ac:chgData name="이 준형" userId="bdac4a3d2003ae99" providerId="LiveId" clId="{A1293A52-2080-4F45-9466-3B1C85833CA3}" dt="2022-07-12T13:04:03.743" v="403" actId="20577"/>
          <ac:spMkLst>
            <pc:docMk/>
            <pc:sldMk cId="23184357" sldId="476"/>
            <ac:spMk id="7" creationId="{B09B911A-E193-1CC7-39E5-4F0807E49198}"/>
          </ac:spMkLst>
        </pc:spChg>
        <pc:spChg chg="add mod">
          <ac:chgData name="이 준형" userId="bdac4a3d2003ae99" providerId="LiveId" clId="{A1293A52-2080-4F45-9466-3B1C85833CA3}" dt="2022-07-12T13:08:10.949" v="468" actId="1076"/>
          <ac:spMkLst>
            <pc:docMk/>
            <pc:sldMk cId="23184357" sldId="476"/>
            <ac:spMk id="8" creationId="{7765759C-CECA-CFC1-CE09-21E1279445B7}"/>
          </ac:spMkLst>
        </pc:spChg>
        <pc:spChg chg="add mod">
          <ac:chgData name="이 준형" userId="bdac4a3d2003ae99" providerId="LiveId" clId="{A1293A52-2080-4F45-9466-3B1C85833CA3}" dt="2022-07-12T13:01:15.220" v="315" actId="1076"/>
          <ac:spMkLst>
            <pc:docMk/>
            <pc:sldMk cId="23184357" sldId="476"/>
            <ac:spMk id="10" creationId="{2A9347A4-DC73-5400-CDB9-1C0B4CDD28A4}"/>
          </ac:spMkLst>
        </pc:spChg>
        <pc:spChg chg="add mod">
          <ac:chgData name="이 준형" userId="bdac4a3d2003ae99" providerId="LiveId" clId="{A1293A52-2080-4F45-9466-3B1C85833CA3}" dt="2022-07-12T13:02:42.773" v="366" actId="20577"/>
          <ac:spMkLst>
            <pc:docMk/>
            <pc:sldMk cId="23184357" sldId="476"/>
            <ac:spMk id="11" creationId="{13905DB1-666E-D1D0-3211-21203F41054F}"/>
          </ac:spMkLst>
        </pc:spChg>
        <pc:spChg chg="add mod">
          <ac:chgData name="이 준형" userId="bdac4a3d2003ae99" providerId="LiveId" clId="{A1293A52-2080-4F45-9466-3B1C85833CA3}" dt="2022-07-12T13:05:36.367" v="426" actId="1076"/>
          <ac:spMkLst>
            <pc:docMk/>
            <pc:sldMk cId="23184357" sldId="476"/>
            <ac:spMk id="13" creationId="{1B7E559C-1087-D970-EBE6-21A9661D291E}"/>
          </ac:spMkLst>
        </pc:spChg>
        <pc:spChg chg="add mod">
          <ac:chgData name="이 준형" userId="bdac4a3d2003ae99" providerId="LiveId" clId="{A1293A52-2080-4F45-9466-3B1C85833CA3}" dt="2022-07-12T13:09:02.405" v="476" actId="20577"/>
          <ac:spMkLst>
            <pc:docMk/>
            <pc:sldMk cId="23184357" sldId="476"/>
            <ac:spMk id="14" creationId="{66BD58A3-B593-C43E-C032-81B967D6D744}"/>
          </ac:spMkLst>
        </pc:spChg>
        <pc:spChg chg="add mod">
          <ac:chgData name="이 준형" userId="bdac4a3d2003ae99" providerId="LiveId" clId="{A1293A52-2080-4F45-9466-3B1C85833CA3}" dt="2022-07-12T13:05:34.110" v="425" actId="1076"/>
          <ac:spMkLst>
            <pc:docMk/>
            <pc:sldMk cId="23184357" sldId="476"/>
            <ac:spMk id="15" creationId="{41F45876-D5F2-0C8B-CFD8-B990BCEA442B}"/>
          </ac:spMkLst>
        </pc:spChg>
        <pc:spChg chg="add mod">
          <ac:chgData name="이 준형" userId="bdac4a3d2003ae99" providerId="LiveId" clId="{A1293A52-2080-4F45-9466-3B1C85833CA3}" dt="2022-07-12T13:08:15.918" v="469" actId="1076"/>
          <ac:spMkLst>
            <pc:docMk/>
            <pc:sldMk cId="23184357" sldId="476"/>
            <ac:spMk id="16" creationId="{6A6D5402-1F2F-D07A-0B6A-0A1AEF4B2CB1}"/>
          </ac:spMkLst>
        </pc:spChg>
        <pc:spChg chg="add mod">
          <ac:chgData name="이 준형" userId="bdac4a3d2003ae99" providerId="LiveId" clId="{A1293A52-2080-4F45-9466-3B1C85833CA3}" dt="2022-07-12T13:08:20.068" v="470" actId="1076"/>
          <ac:spMkLst>
            <pc:docMk/>
            <pc:sldMk cId="23184357" sldId="476"/>
            <ac:spMk id="17" creationId="{66554F11-CE46-548A-EA43-B0D6331B8518}"/>
          </ac:spMkLst>
        </pc:spChg>
        <pc:spChg chg="add mod">
          <ac:chgData name="이 준형" userId="bdac4a3d2003ae99" providerId="LiveId" clId="{A1293A52-2080-4F45-9466-3B1C85833CA3}" dt="2022-07-12T13:08:08.120" v="466" actId="1076"/>
          <ac:spMkLst>
            <pc:docMk/>
            <pc:sldMk cId="23184357" sldId="476"/>
            <ac:spMk id="18" creationId="{8D094838-B77B-627A-4896-C2155D0A4BFC}"/>
          </ac:spMkLst>
        </pc:spChg>
        <pc:spChg chg="add mod">
          <ac:chgData name="이 준형" userId="bdac4a3d2003ae99" providerId="LiveId" clId="{A1293A52-2080-4F45-9466-3B1C85833CA3}" dt="2022-07-12T13:08:32.978" v="471" actId="1076"/>
          <ac:spMkLst>
            <pc:docMk/>
            <pc:sldMk cId="23184357" sldId="476"/>
            <ac:spMk id="19" creationId="{8B42E9AD-8D51-5B2E-2768-90D285272A40}"/>
          </ac:spMkLst>
        </pc:spChg>
        <pc:spChg chg="mod">
          <ac:chgData name="이 준형" userId="bdac4a3d2003ae99" providerId="LiveId" clId="{A1293A52-2080-4F45-9466-3B1C85833CA3}" dt="2022-07-13T16:18:36.876" v="5133" actId="20577"/>
          <ac:spMkLst>
            <pc:docMk/>
            <pc:sldMk cId="23184357" sldId="476"/>
            <ac:spMk id="22" creationId="{B1EC298E-2E56-E2FD-FD07-60FE6733B8F6}"/>
          </ac:spMkLst>
        </pc:spChg>
        <pc:spChg chg="add mod">
          <ac:chgData name="이 준형" userId="bdac4a3d2003ae99" providerId="LiveId" clId="{A1293A52-2080-4F45-9466-3B1C85833CA3}" dt="2022-07-13T16:20:41.542" v="5153" actId="1076"/>
          <ac:spMkLst>
            <pc:docMk/>
            <pc:sldMk cId="23184357" sldId="476"/>
            <ac:spMk id="28" creationId="{9B9430C7-2644-D11D-DF91-9DA144F9B621}"/>
          </ac:spMkLst>
        </pc:spChg>
        <pc:spChg chg="add mod">
          <ac:chgData name="이 준형" userId="bdac4a3d2003ae99" providerId="LiveId" clId="{A1293A52-2080-4F45-9466-3B1C85833CA3}" dt="2022-07-13T16:20:58.332" v="5156"/>
          <ac:spMkLst>
            <pc:docMk/>
            <pc:sldMk cId="23184357" sldId="476"/>
            <ac:spMk id="29" creationId="{6F708CAA-0225-B711-12E7-74B04D2CA9F3}"/>
          </ac:spMkLst>
        </pc:spChg>
        <pc:spChg chg="mod">
          <ac:chgData name="이 준형" userId="bdac4a3d2003ae99" providerId="LiveId" clId="{A1293A52-2080-4F45-9466-3B1C85833CA3}" dt="2022-07-12T12:57:31.903" v="278" actId="207"/>
          <ac:spMkLst>
            <pc:docMk/>
            <pc:sldMk cId="23184357" sldId="476"/>
            <ac:spMk id="14339" creationId="{00000000-0000-0000-0000-000000000000}"/>
          </ac:spMkLst>
        </pc:spChg>
      </pc:sldChg>
      <pc:sldChg chg="ord">
        <pc:chgData name="이 준형" userId="bdac4a3d2003ae99" providerId="LiveId" clId="{A1293A52-2080-4F45-9466-3B1C85833CA3}" dt="2022-07-13T16:13:15.988" v="5121"/>
        <pc:sldMkLst>
          <pc:docMk/>
          <pc:sldMk cId="3933602570" sldId="478"/>
        </pc:sldMkLst>
      </pc:sldChg>
      <pc:sldChg chg="modSp mod">
        <pc:chgData name="이 준형" userId="bdac4a3d2003ae99" providerId="LiveId" clId="{A1293A52-2080-4F45-9466-3B1C85833CA3}" dt="2022-07-13T15:22:01.928" v="4328" actId="208"/>
        <pc:sldMkLst>
          <pc:docMk/>
          <pc:sldMk cId="181363195" sldId="480"/>
        </pc:sldMkLst>
        <pc:spChg chg="mod">
          <ac:chgData name="이 준형" userId="bdac4a3d2003ae99" providerId="LiveId" clId="{A1293A52-2080-4F45-9466-3B1C85833CA3}" dt="2022-07-13T15:22:01.928" v="4328" actId="208"/>
          <ac:spMkLst>
            <pc:docMk/>
            <pc:sldMk cId="181363195" sldId="480"/>
            <ac:spMk id="7" creationId="{AE06E5F5-11E2-F676-B55A-EBC32AA22AC3}"/>
          </ac:spMkLst>
        </pc:spChg>
        <pc:spChg chg="mod">
          <ac:chgData name="이 준형" userId="bdac4a3d2003ae99" providerId="LiveId" clId="{A1293A52-2080-4F45-9466-3B1C85833CA3}" dt="2022-07-13T15:21:49.111" v="4325" actId="208"/>
          <ac:spMkLst>
            <pc:docMk/>
            <pc:sldMk cId="181363195" sldId="480"/>
            <ac:spMk id="9" creationId="{3C32AF0B-2E6C-197C-5C72-D95F9D058C8F}"/>
          </ac:spMkLst>
        </pc:spChg>
        <pc:spChg chg="mod">
          <ac:chgData name="이 준형" userId="bdac4a3d2003ae99" providerId="LiveId" clId="{A1293A52-2080-4F45-9466-3B1C85833CA3}" dt="2022-07-13T15:21:55.006" v="4327" actId="207"/>
          <ac:spMkLst>
            <pc:docMk/>
            <pc:sldMk cId="181363195" sldId="480"/>
            <ac:spMk id="12" creationId="{8E38894B-3EAA-6B32-44A7-C108A6CD2C64}"/>
          </ac:spMkLst>
        </pc:spChg>
      </pc:sldChg>
      <pc:sldChg chg="addSp delSp modSp mod">
        <pc:chgData name="이 준형" userId="bdac4a3d2003ae99" providerId="LiveId" clId="{A1293A52-2080-4F45-9466-3B1C85833CA3}" dt="2022-07-13T15:06:44.786" v="4058" actId="20577"/>
        <pc:sldMkLst>
          <pc:docMk/>
          <pc:sldMk cId="1478488909" sldId="481"/>
        </pc:sldMkLst>
        <pc:spChg chg="add mod">
          <ac:chgData name="이 준형" userId="bdac4a3d2003ae99" providerId="LiveId" clId="{A1293A52-2080-4F45-9466-3B1C85833CA3}" dt="2022-07-13T15:06:44.786" v="4058" actId="20577"/>
          <ac:spMkLst>
            <pc:docMk/>
            <pc:sldMk cId="1478488909" sldId="481"/>
            <ac:spMk id="7" creationId="{D8D30E49-6DD8-E4FD-0BE2-AEF949A4D2F5}"/>
          </ac:spMkLst>
        </pc:spChg>
        <pc:spChg chg="add mod">
          <ac:chgData name="이 준형" userId="bdac4a3d2003ae99" providerId="LiveId" clId="{A1293A52-2080-4F45-9466-3B1C85833CA3}" dt="2022-07-13T15:02:08.384" v="4027" actId="20577"/>
          <ac:spMkLst>
            <pc:docMk/>
            <pc:sldMk cId="1478488909" sldId="481"/>
            <ac:spMk id="8" creationId="{B3B68920-E7E3-7B1D-37F8-109183DCC49B}"/>
          </ac:spMkLst>
        </pc:spChg>
        <pc:spChg chg="add mod">
          <ac:chgData name="이 준형" userId="bdac4a3d2003ae99" providerId="LiveId" clId="{A1293A52-2080-4F45-9466-3B1C85833CA3}" dt="2022-07-13T15:00:50.141" v="3984" actId="1037"/>
          <ac:spMkLst>
            <pc:docMk/>
            <pc:sldMk cId="1478488909" sldId="481"/>
            <ac:spMk id="9" creationId="{CBA84F58-1CF7-5850-F92C-0F803EFC5DB1}"/>
          </ac:spMkLst>
        </pc:spChg>
        <pc:spChg chg="add mod">
          <ac:chgData name="이 준형" userId="bdac4a3d2003ae99" providerId="LiveId" clId="{A1293A52-2080-4F45-9466-3B1C85833CA3}" dt="2022-07-13T15:00:50.141" v="3984" actId="1037"/>
          <ac:spMkLst>
            <pc:docMk/>
            <pc:sldMk cId="1478488909" sldId="481"/>
            <ac:spMk id="11" creationId="{AC325904-78ED-29B4-DDEA-7F2249B72782}"/>
          </ac:spMkLst>
        </pc:spChg>
        <pc:spChg chg="add del mod">
          <ac:chgData name="이 준형" userId="bdac4a3d2003ae99" providerId="LiveId" clId="{A1293A52-2080-4F45-9466-3B1C85833CA3}" dt="2022-07-13T14:58:41.799" v="3938" actId="478"/>
          <ac:spMkLst>
            <pc:docMk/>
            <pc:sldMk cId="1478488909" sldId="481"/>
            <ac:spMk id="12" creationId="{A2626FC1-00F9-DBAB-60EA-29E0FA5B882B}"/>
          </ac:spMkLst>
        </pc:spChg>
        <pc:spChg chg="add del mod">
          <ac:chgData name="이 준형" userId="bdac4a3d2003ae99" providerId="LiveId" clId="{A1293A52-2080-4F45-9466-3B1C85833CA3}" dt="2022-07-13T14:58:48.783" v="3943" actId="478"/>
          <ac:spMkLst>
            <pc:docMk/>
            <pc:sldMk cId="1478488909" sldId="481"/>
            <ac:spMk id="13" creationId="{E73778CE-9A79-664F-7B52-E9B48D4D18D2}"/>
          </ac:spMkLst>
        </pc:spChg>
        <pc:spChg chg="add del mod">
          <ac:chgData name="이 준형" userId="bdac4a3d2003ae99" providerId="LiveId" clId="{A1293A52-2080-4F45-9466-3B1C85833CA3}" dt="2022-07-13T14:58:46.334" v="3941" actId="478"/>
          <ac:spMkLst>
            <pc:docMk/>
            <pc:sldMk cId="1478488909" sldId="481"/>
            <ac:spMk id="14" creationId="{F7AAC493-F4AC-542F-BEAA-4AB99FE59BC0}"/>
          </ac:spMkLst>
        </pc:spChg>
        <pc:spChg chg="add del mod">
          <ac:chgData name="이 준형" userId="bdac4a3d2003ae99" providerId="LiveId" clId="{A1293A52-2080-4F45-9466-3B1C85833CA3}" dt="2022-07-13T14:58:51.277" v="3945" actId="478"/>
          <ac:spMkLst>
            <pc:docMk/>
            <pc:sldMk cId="1478488909" sldId="481"/>
            <ac:spMk id="15" creationId="{6730800D-15FF-0B39-FBD7-1E995BE6DE3A}"/>
          </ac:spMkLst>
        </pc:spChg>
        <pc:spChg chg="add del mod">
          <ac:chgData name="이 준형" userId="bdac4a3d2003ae99" providerId="LiveId" clId="{A1293A52-2080-4F45-9466-3B1C85833CA3}" dt="2022-07-13T14:58:44.557" v="3940" actId="478"/>
          <ac:spMkLst>
            <pc:docMk/>
            <pc:sldMk cId="1478488909" sldId="481"/>
            <ac:spMk id="16" creationId="{1CF7F850-6D76-E8B9-0F5F-0CB8284DB87E}"/>
          </ac:spMkLst>
        </pc:spChg>
        <pc:spChg chg="add del mod">
          <ac:chgData name="이 준형" userId="bdac4a3d2003ae99" providerId="LiveId" clId="{A1293A52-2080-4F45-9466-3B1C85833CA3}" dt="2022-07-13T14:58:49.928" v="3944" actId="478"/>
          <ac:spMkLst>
            <pc:docMk/>
            <pc:sldMk cId="1478488909" sldId="481"/>
            <ac:spMk id="17" creationId="{FD204DAC-777D-9F55-253F-940CB3206DBB}"/>
          </ac:spMkLst>
        </pc:spChg>
        <pc:spChg chg="add del mod">
          <ac:chgData name="이 준형" userId="bdac4a3d2003ae99" providerId="LiveId" clId="{A1293A52-2080-4F45-9466-3B1C85833CA3}" dt="2022-07-13T14:58:53.496" v="3946" actId="478"/>
          <ac:spMkLst>
            <pc:docMk/>
            <pc:sldMk cId="1478488909" sldId="481"/>
            <ac:spMk id="18" creationId="{9FF64E9E-8E37-A80E-0636-77CDE5F879A6}"/>
          </ac:spMkLst>
        </pc:spChg>
        <pc:spChg chg="add del mod">
          <ac:chgData name="이 준형" userId="bdac4a3d2003ae99" providerId="LiveId" clId="{A1293A52-2080-4F45-9466-3B1C85833CA3}" dt="2022-07-13T14:58:47.655" v="3942" actId="478"/>
          <ac:spMkLst>
            <pc:docMk/>
            <pc:sldMk cId="1478488909" sldId="481"/>
            <ac:spMk id="19" creationId="{8AECE8D3-565C-72CF-4B2E-60E9563B2697}"/>
          </ac:spMkLst>
        </pc:spChg>
      </pc:sldChg>
      <pc:sldChg chg="del">
        <pc:chgData name="이 준형" userId="bdac4a3d2003ae99" providerId="LiveId" clId="{A1293A52-2080-4F45-9466-3B1C85833CA3}" dt="2022-07-13T14:57:05.493" v="3936" actId="47"/>
        <pc:sldMkLst>
          <pc:docMk/>
          <pc:sldMk cId="920414697" sldId="482"/>
        </pc:sldMkLst>
      </pc:sldChg>
      <pc:sldChg chg="del">
        <pc:chgData name="이 준형" userId="bdac4a3d2003ae99" providerId="LiveId" clId="{A1293A52-2080-4F45-9466-3B1C85833CA3}" dt="2022-07-13T15:06:51.539" v="4059" actId="47"/>
        <pc:sldMkLst>
          <pc:docMk/>
          <pc:sldMk cId="775192894" sldId="483"/>
        </pc:sldMkLst>
      </pc:sldChg>
      <pc:sldChg chg="addSp delSp modSp mod">
        <pc:chgData name="이 준형" userId="bdac4a3d2003ae99" providerId="LiveId" clId="{A1293A52-2080-4F45-9466-3B1C85833CA3}" dt="2022-07-13T16:09:04.402" v="5006" actId="1036"/>
        <pc:sldMkLst>
          <pc:docMk/>
          <pc:sldMk cId="807995172" sldId="486"/>
        </pc:sldMkLst>
        <pc:spChg chg="add mod">
          <ac:chgData name="이 준형" userId="bdac4a3d2003ae99" providerId="LiveId" clId="{A1293A52-2080-4F45-9466-3B1C85833CA3}" dt="2022-07-13T16:09:04.402" v="5006" actId="1036"/>
          <ac:spMkLst>
            <pc:docMk/>
            <pc:sldMk cId="807995172" sldId="486"/>
            <ac:spMk id="5" creationId="{EB2E1EA3-E293-4BCD-7466-0AFCA14AB554}"/>
          </ac:spMkLst>
        </pc:spChg>
        <pc:spChg chg="mod">
          <ac:chgData name="이 준형" userId="bdac4a3d2003ae99" providerId="LiveId" clId="{A1293A52-2080-4F45-9466-3B1C85833CA3}" dt="2022-07-13T16:08:37.530" v="4949" actId="1076"/>
          <ac:spMkLst>
            <pc:docMk/>
            <pc:sldMk cId="807995172" sldId="486"/>
            <ac:spMk id="10" creationId="{FDB90247-1839-C008-D04A-722A968D4C2B}"/>
          </ac:spMkLst>
        </pc:spChg>
        <pc:spChg chg="add mod">
          <ac:chgData name="이 준형" userId="bdac4a3d2003ae99" providerId="LiveId" clId="{A1293A52-2080-4F45-9466-3B1C85833CA3}" dt="2022-07-13T16:09:04.402" v="5006" actId="1036"/>
          <ac:spMkLst>
            <pc:docMk/>
            <pc:sldMk cId="807995172" sldId="486"/>
            <ac:spMk id="11" creationId="{8E6AB33F-902C-D4FA-70A4-140A1235B21D}"/>
          </ac:spMkLst>
        </pc:spChg>
        <pc:graphicFrameChg chg="add del mod">
          <ac:chgData name="이 준형" userId="bdac4a3d2003ae99" providerId="LiveId" clId="{A1293A52-2080-4F45-9466-3B1C85833CA3}" dt="2022-07-13T16:05:39.169" v="4908" actId="478"/>
          <ac:graphicFrameMkLst>
            <pc:docMk/>
            <pc:sldMk cId="807995172" sldId="486"/>
            <ac:graphicFrameMk id="3" creationId="{C60B726F-13DD-4928-EDBF-A51F46D4D973}"/>
          </ac:graphicFrameMkLst>
        </pc:graphicFrameChg>
        <pc:graphicFrameChg chg="add mod modGraphic">
          <ac:chgData name="이 준형" userId="bdac4a3d2003ae99" providerId="LiveId" clId="{A1293A52-2080-4F45-9466-3B1C85833CA3}" dt="2022-07-13T16:08:47.598" v="4982" actId="1038"/>
          <ac:graphicFrameMkLst>
            <pc:docMk/>
            <pc:sldMk cId="807995172" sldId="486"/>
            <ac:graphicFrameMk id="4" creationId="{F5B185B9-8B56-184B-AE1A-045F62217B2F}"/>
          </ac:graphicFrameMkLst>
        </pc:graphicFrameChg>
      </pc:sldChg>
      <pc:sldChg chg="addSp delSp modSp mod">
        <pc:chgData name="이 준형" userId="bdac4a3d2003ae99" providerId="LiveId" clId="{A1293A52-2080-4F45-9466-3B1C85833CA3}" dt="2022-07-13T15:21:39.210" v="4323" actId="207"/>
        <pc:sldMkLst>
          <pc:docMk/>
          <pc:sldMk cId="3883564586" sldId="491"/>
        </pc:sldMkLst>
        <pc:spChg chg="mod">
          <ac:chgData name="이 준형" userId="bdac4a3d2003ae99" providerId="LiveId" clId="{A1293A52-2080-4F45-9466-3B1C85833CA3}" dt="2022-07-13T15:21:39.210" v="4323" actId="207"/>
          <ac:spMkLst>
            <pc:docMk/>
            <pc:sldMk cId="3883564586" sldId="491"/>
            <ac:spMk id="6" creationId="{0F9FA631-2D06-5B5C-142A-61F323926594}"/>
          </ac:spMkLst>
        </pc:spChg>
        <pc:graphicFrameChg chg="add del mod">
          <ac:chgData name="이 준형" userId="bdac4a3d2003ae99" providerId="LiveId" clId="{A1293A52-2080-4F45-9466-3B1C85833CA3}" dt="2022-07-13T15:18:02.900" v="4239" actId="478"/>
          <ac:graphicFrameMkLst>
            <pc:docMk/>
            <pc:sldMk cId="3883564586" sldId="491"/>
            <ac:graphicFrameMk id="19" creationId="{C0477B9C-4F2B-ED2F-C9C7-57B18D56E720}"/>
          </ac:graphicFrameMkLst>
        </pc:graphicFrameChg>
      </pc:sldChg>
      <pc:sldChg chg="modSp mod">
        <pc:chgData name="이 준형" userId="bdac4a3d2003ae99" providerId="LiveId" clId="{A1293A52-2080-4F45-9466-3B1C85833CA3}" dt="2022-07-13T11:45:10.055" v="645"/>
        <pc:sldMkLst>
          <pc:docMk/>
          <pc:sldMk cId="1272868227" sldId="499"/>
        </pc:sldMkLst>
        <pc:spChg chg="mod">
          <ac:chgData name="이 준형" userId="bdac4a3d2003ae99" providerId="LiveId" clId="{A1293A52-2080-4F45-9466-3B1C85833CA3}" dt="2022-07-13T11:45:10.055" v="645"/>
          <ac:spMkLst>
            <pc:docMk/>
            <pc:sldMk cId="1272868227" sldId="499"/>
            <ac:spMk id="10" creationId="{FDB90247-1839-C008-D04A-722A968D4C2B}"/>
          </ac:spMkLst>
        </pc:spChg>
      </pc:sldChg>
      <pc:sldChg chg="addSp delSp modSp mod">
        <pc:chgData name="이 준형" userId="bdac4a3d2003ae99" providerId="LiveId" clId="{A1293A52-2080-4F45-9466-3B1C85833CA3}" dt="2022-07-13T15:17:23.143" v="4233" actId="1076"/>
        <pc:sldMkLst>
          <pc:docMk/>
          <pc:sldMk cId="4010181639" sldId="500"/>
        </pc:sldMkLst>
        <pc:spChg chg="add mod">
          <ac:chgData name="이 준형" userId="bdac4a3d2003ae99" providerId="LiveId" clId="{A1293A52-2080-4F45-9466-3B1C85833CA3}" dt="2022-07-13T15:12:39.197" v="4176" actId="20577"/>
          <ac:spMkLst>
            <pc:docMk/>
            <pc:sldMk cId="4010181639" sldId="500"/>
            <ac:spMk id="3" creationId="{7D5188D0-3CE7-C4A4-311E-BAE34849B5EB}"/>
          </ac:spMkLst>
        </pc:spChg>
        <pc:spChg chg="add del mod">
          <ac:chgData name="이 준형" userId="bdac4a3d2003ae99" providerId="LiveId" clId="{A1293A52-2080-4F45-9466-3B1C85833CA3}" dt="2022-07-13T15:10:19.700" v="4132" actId="478"/>
          <ac:spMkLst>
            <pc:docMk/>
            <pc:sldMk cId="4010181639" sldId="500"/>
            <ac:spMk id="8" creationId="{8C069269-9938-A34F-83D9-0F74AC06E632}"/>
          </ac:spMkLst>
        </pc:spChg>
        <pc:spChg chg="add del mod">
          <ac:chgData name="이 준형" userId="bdac4a3d2003ae99" providerId="LiveId" clId="{A1293A52-2080-4F45-9466-3B1C85833CA3}" dt="2022-07-13T15:09:57.935" v="4129" actId="478"/>
          <ac:spMkLst>
            <pc:docMk/>
            <pc:sldMk cId="4010181639" sldId="500"/>
            <ac:spMk id="9" creationId="{BDB3E07C-D6A2-1D0F-AB11-BEC511B10F55}"/>
          </ac:spMkLst>
        </pc:spChg>
        <pc:spChg chg="add del mod">
          <ac:chgData name="이 준형" userId="bdac4a3d2003ae99" providerId="LiveId" clId="{A1293A52-2080-4F45-9466-3B1C85833CA3}" dt="2022-07-13T15:09:59.550" v="4130" actId="478"/>
          <ac:spMkLst>
            <pc:docMk/>
            <pc:sldMk cId="4010181639" sldId="500"/>
            <ac:spMk id="11" creationId="{9FFD2F50-87B5-27DC-BF2E-BEB61E2DFECD}"/>
          </ac:spMkLst>
        </pc:spChg>
        <pc:spChg chg="add del mod">
          <ac:chgData name="이 준형" userId="bdac4a3d2003ae99" providerId="LiveId" clId="{A1293A52-2080-4F45-9466-3B1C85833CA3}" dt="2022-07-13T15:10:00.617" v="4131" actId="478"/>
          <ac:spMkLst>
            <pc:docMk/>
            <pc:sldMk cId="4010181639" sldId="500"/>
            <ac:spMk id="12" creationId="{5C0DD6CA-C153-C724-ACEB-3BF3DB453D93}"/>
          </ac:spMkLst>
        </pc:spChg>
        <pc:spChg chg="add mod">
          <ac:chgData name="이 준형" userId="bdac4a3d2003ae99" providerId="LiveId" clId="{A1293A52-2080-4F45-9466-3B1C85833CA3}" dt="2022-07-13T15:13:07.136" v="4195" actId="1076"/>
          <ac:spMkLst>
            <pc:docMk/>
            <pc:sldMk cId="4010181639" sldId="500"/>
            <ac:spMk id="13" creationId="{E5689993-5A5C-77A3-7357-849D027FD0B2}"/>
          </ac:spMkLst>
        </pc:spChg>
        <pc:spChg chg="add del mod">
          <ac:chgData name="이 준형" userId="bdac4a3d2003ae99" providerId="LiveId" clId="{A1293A52-2080-4F45-9466-3B1C85833CA3}" dt="2022-07-13T15:15:16.135" v="4215" actId="478"/>
          <ac:spMkLst>
            <pc:docMk/>
            <pc:sldMk cId="4010181639" sldId="500"/>
            <ac:spMk id="14" creationId="{C4EBAC22-13A7-D81B-9604-BC31EF46E8E7}"/>
          </ac:spMkLst>
        </pc:spChg>
        <pc:spChg chg="add del mod">
          <ac:chgData name="이 준형" userId="bdac4a3d2003ae99" providerId="LiveId" clId="{A1293A52-2080-4F45-9466-3B1C85833CA3}" dt="2022-07-13T15:15:02.931" v="4213" actId="478"/>
          <ac:spMkLst>
            <pc:docMk/>
            <pc:sldMk cId="4010181639" sldId="500"/>
            <ac:spMk id="15" creationId="{A9FCD4F3-5D55-9E0B-271C-79CF28DDE036}"/>
          </ac:spMkLst>
        </pc:spChg>
        <pc:spChg chg="add mod">
          <ac:chgData name="이 준형" userId="bdac4a3d2003ae99" providerId="LiveId" clId="{A1293A52-2080-4F45-9466-3B1C85833CA3}" dt="2022-07-13T15:16:14.584" v="4225" actId="1076"/>
          <ac:spMkLst>
            <pc:docMk/>
            <pc:sldMk cId="4010181639" sldId="500"/>
            <ac:spMk id="17" creationId="{5A6CD611-44A6-FDEC-A2BA-D53139F4CE15}"/>
          </ac:spMkLst>
        </pc:spChg>
        <pc:spChg chg="add mod">
          <ac:chgData name="이 준형" userId="bdac4a3d2003ae99" providerId="LiveId" clId="{A1293A52-2080-4F45-9466-3B1C85833CA3}" dt="2022-07-13T15:17:23.143" v="4233" actId="1076"/>
          <ac:spMkLst>
            <pc:docMk/>
            <pc:sldMk cId="4010181639" sldId="500"/>
            <ac:spMk id="19" creationId="{F39A9E7F-7375-FAFD-3863-7CABA5B78A6A}"/>
          </ac:spMkLst>
        </pc:spChg>
        <pc:spChg chg="add del mod">
          <ac:chgData name="이 준형" userId="bdac4a3d2003ae99" providerId="LiveId" clId="{A1293A52-2080-4F45-9466-3B1C85833CA3}" dt="2022-07-13T15:17:15.678" v="4231" actId="1076"/>
          <ac:spMkLst>
            <pc:docMk/>
            <pc:sldMk cId="4010181639" sldId="500"/>
            <ac:spMk id="21" creationId="{F39CC401-AE9A-A834-4A44-069253C65548}"/>
          </ac:spMkLst>
        </pc:spChg>
        <pc:graphicFrameChg chg="add mod">
          <ac:chgData name="이 준형" userId="bdac4a3d2003ae99" providerId="LiveId" clId="{A1293A52-2080-4F45-9466-3B1C85833CA3}" dt="2022-07-13T15:08:25.339" v="4060"/>
          <ac:graphicFrameMkLst>
            <pc:docMk/>
            <pc:sldMk cId="4010181639" sldId="500"/>
            <ac:graphicFrameMk id="6" creationId="{F5095268-F67B-88E1-F0B8-89F8EBAED4E4}"/>
          </ac:graphicFrameMkLst>
        </pc:graphicFrameChg>
      </pc:sldChg>
      <pc:sldChg chg="addSp delSp modSp mod ord">
        <pc:chgData name="이 준형" userId="bdac4a3d2003ae99" providerId="LiveId" clId="{A1293A52-2080-4F45-9466-3B1C85833CA3}" dt="2022-07-13T12:02:54.933" v="1038" actId="207"/>
        <pc:sldMkLst>
          <pc:docMk/>
          <pc:sldMk cId="1963756893" sldId="501"/>
        </pc:sldMkLst>
        <pc:spChg chg="add mod">
          <ac:chgData name="이 준형" userId="bdac4a3d2003ae99" providerId="LiveId" clId="{A1293A52-2080-4F45-9466-3B1C85833CA3}" dt="2022-07-13T12:02:54.933" v="1038" actId="207"/>
          <ac:spMkLst>
            <pc:docMk/>
            <pc:sldMk cId="1963756893" sldId="501"/>
            <ac:spMk id="3" creationId="{7F0FDD02-53B2-0D44-4617-EBD88746B347}"/>
          </ac:spMkLst>
        </pc:spChg>
        <pc:spChg chg="add del">
          <ac:chgData name="이 준형" userId="bdac4a3d2003ae99" providerId="LiveId" clId="{A1293A52-2080-4F45-9466-3B1C85833CA3}" dt="2022-07-13T11:53:32.835" v="753"/>
          <ac:spMkLst>
            <pc:docMk/>
            <pc:sldMk cId="1963756893" sldId="501"/>
            <ac:spMk id="4" creationId="{B9079857-619E-82C5-1F3C-DC77BFFDD4F2}"/>
          </ac:spMkLst>
        </pc:spChg>
        <pc:spChg chg="add del">
          <ac:chgData name="이 준형" userId="bdac4a3d2003ae99" providerId="LiveId" clId="{A1293A52-2080-4F45-9466-3B1C85833CA3}" dt="2022-07-13T11:53:35.887" v="755"/>
          <ac:spMkLst>
            <pc:docMk/>
            <pc:sldMk cId="1963756893" sldId="501"/>
            <ac:spMk id="5" creationId="{6D802817-4EBD-7736-1126-774050F6F140}"/>
          </ac:spMkLst>
        </pc:spChg>
        <pc:spChg chg="add mod">
          <ac:chgData name="이 준형" userId="bdac4a3d2003ae99" providerId="LiveId" clId="{A1293A52-2080-4F45-9466-3B1C85833CA3}" dt="2022-07-13T11:48:35.239" v="701" actId="20577"/>
          <ac:spMkLst>
            <pc:docMk/>
            <pc:sldMk cId="1963756893" sldId="501"/>
            <ac:spMk id="6" creationId="{4901423D-3704-FF36-A18E-DB8FAF283DD5}"/>
          </ac:spMkLst>
        </pc:spChg>
        <pc:spChg chg="add del">
          <ac:chgData name="이 준형" userId="bdac4a3d2003ae99" providerId="LiveId" clId="{A1293A52-2080-4F45-9466-3B1C85833CA3}" dt="2022-07-13T11:53:39.058" v="757"/>
          <ac:spMkLst>
            <pc:docMk/>
            <pc:sldMk cId="1963756893" sldId="501"/>
            <ac:spMk id="7" creationId="{23B27CCA-E6E3-BECA-51CE-3CCDC2E21F0D}"/>
          </ac:spMkLst>
        </pc:spChg>
        <pc:spChg chg="add del mod">
          <ac:chgData name="이 준형" userId="bdac4a3d2003ae99" providerId="LiveId" clId="{A1293A52-2080-4F45-9466-3B1C85833CA3}" dt="2022-07-13T11:53:54.528" v="762" actId="478"/>
          <ac:spMkLst>
            <pc:docMk/>
            <pc:sldMk cId="1963756893" sldId="501"/>
            <ac:spMk id="8" creationId="{3E12EFA4-DCC6-C3DA-6DED-3B3D22805C61}"/>
          </ac:spMkLst>
        </pc:spChg>
        <pc:spChg chg="mod">
          <ac:chgData name="이 준형" userId="bdac4a3d2003ae99" providerId="LiveId" clId="{A1293A52-2080-4F45-9466-3B1C85833CA3}" dt="2022-07-13T11:47:01.281" v="683" actId="20577"/>
          <ac:spMkLst>
            <pc:docMk/>
            <pc:sldMk cId="1963756893" sldId="501"/>
            <ac:spMk id="10" creationId="{FDB90247-1839-C008-D04A-722A968D4C2B}"/>
          </ac:spMkLst>
        </pc:spChg>
        <pc:spChg chg="mod">
          <ac:chgData name="이 준형" userId="bdac4a3d2003ae99" providerId="LiveId" clId="{A1293A52-2080-4F45-9466-3B1C85833CA3}" dt="2022-07-13T11:44:28.740" v="640" actId="20577"/>
          <ac:spMkLst>
            <pc:docMk/>
            <pc:sldMk cId="1963756893" sldId="501"/>
            <ac:spMk id="14338" creationId="{00000000-0000-0000-0000-000000000000}"/>
          </ac:spMkLst>
        </pc:spChg>
        <pc:spChg chg="mod">
          <ac:chgData name="이 준형" userId="bdac4a3d2003ae99" providerId="LiveId" clId="{A1293A52-2080-4F45-9466-3B1C85833CA3}" dt="2022-07-13T11:51:03.163" v="705"/>
          <ac:spMkLst>
            <pc:docMk/>
            <pc:sldMk cId="1963756893" sldId="501"/>
            <ac:spMk id="14339" creationId="{00000000-0000-0000-0000-000000000000}"/>
          </ac:spMkLst>
        </pc:spChg>
      </pc:sldChg>
      <pc:sldChg chg="add del">
        <pc:chgData name="이 준형" userId="bdac4a3d2003ae99" providerId="LiveId" clId="{A1293A52-2080-4F45-9466-3B1C85833CA3}" dt="2022-07-13T14:36:40.813" v="3593" actId="47"/>
        <pc:sldMkLst>
          <pc:docMk/>
          <pc:sldMk cId="3101416829" sldId="502"/>
        </pc:sldMkLst>
      </pc:sldChg>
      <pc:sldChg chg="modSp mod">
        <pc:chgData name="이 준형" userId="bdac4a3d2003ae99" providerId="LiveId" clId="{A1293A52-2080-4F45-9466-3B1C85833CA3}" dt="2022-07-13T16:04:48.888" v="4897" actId="208"/>
        <pc:sldMkLst>
          <pc:docMk/>
          <pc:sldMk cId="710758206" sldId="503"/>
        </pc:sldMkLst>
        <pc:spChg chg="mod">
          <ac:chgData name="이 준형" userId="bdac4a3d2003ae99" providerId="LiveId" clId="{A1293A52-2080-4F45-9466-3B1C85833CA3}" dt="2022-07-13T16:04:48.888" v="4897" actId="208"/>
          <ac:spMkLst>
            <pc:docMk/>
            <pc:sldMk cId="710758206" sldId="503"/>
            <ac:spMk id="6" creationId="{D7F6B214-4CC4-78BD-B181-DCF95B6F66E5}"/>
          </ac:spMkLst>
        </pc:spChg>
      </pc:sldChg>
      <pc:sldChg chg="modSp mod">
        <pc:chgData name="이 준형" userId="bdac4a3d2003ae99" providerId="LiveId" clId="{A1293A52-2080-4F45-9466-3B1C85833CA3}" dt="2022-07-13T11:45:23.864" v="649" actId="113"/>
        <pc:sldMkLst>
          <pc:docMk/>
          <pc:sldMk cId="3631427218" sldId="506"/>
        </pc:sldMkLst>
        <pc:spChg chg="mod">
          <ac:chgData name="이 준형" userId="bdac4a3d2003ae99" providerId="LiveId" clId="{A1293A52-2080-4F45-9466-3B1C85833CA3}" dt="2022-07-13T11:45:23.864" v="649" actId="113"/>
          <ac:spMkLst>
            <pc:docMk/>
            <pc:sldMk cId="3631427218" sldId="506"/>
            <ac:spMk id="10" creationId="{FDB90247-1839-C008-D04A-722A968D4C2B}"/>
          </ac:spMkLst>
        </pc:spChg>
      </pc:sldChg>
      <pc:sldChg chg="modSp mod">
        <pc:chgData name="이 준형" userId="bdac4a3d2003ae99" providerId="LiveId" clId="{A1293A52-2080-4F45-9466-3B1C85833CA3}" dt="2022-07-13T11:33:12.752" v="537" actId="20577"/>
        <pc:sldMkLst>
          <pc:docMk/>
          <pc:sldMk cId="1092568343" sldId="519"/>
        </pc:sldMkLst>
        <pc:spChg chg="mod">
          <ac:chgData name="이 준형" userId="bdac4a3d2003ae99" providerId="LiveId" clId="{A1293A52-2080-4F45-9466-3B1C85833CA3}" dt="2022-07-13T11:33:12.752" v="537" actId="20577"/>
          <ac:spMkLst>
            <pc:docMk/>
            <pc:sldMk cId="1092568343" sldId="519"/>
            <ac:spMk id="7" creationId="{F3E993F2-8388-D245-355C-CE59DDE2A557}"/>
          </ac:spMkLst>
        </pc:spChg>
      </pc:sldChg>
      <pc:sldChg chg="modSp mod">
        <pc:chgData name="이 준형" userId="bdac4a3d2003ae99" providerId="LiveId" clId="{A1293A52-2080-4F45-9466-3B1C85833CA3}" dt="2022-07-13T12:27:14.154" v="1460" actId="207"/>
        <pc:sldMkLst>
          <pc:docMk/>
          <pc:sldMk cId="2172911744" sldId="520"/>
        </pc:sldMkLst>
        <pc:spChg chg="mod">
          <ac:chgData name="이 준형" userId="bdac4a3d2003ae99" providerId="LiveId" clId="{A1293A52-2080-4F45-9466-3B1C85833CA3}" dt="2022-07-13T11:41:00.666" v="615" actId="20577"/>
          <ac:spMkLst>
            <pc:docMk/>
            <pc:sldMk cId="2172911744" sldId="520"/>
            <ac:spMk id="3" creationId="{F011FE67-4090-C9E6-03E3-DFF55D8BD696}"/>
          </ac:spMkLst>
        </pc:spChg>
        <pc:spChg chg="mod">
          <ac:chgData name="이 준형" userId="bdac4a3d2003ae99" providerId="LiveId" clId="{A1293A52-2080-4F45-9466-3B1C85833CA3}" dt="2022-07-13T12:27:14.154" v="1460" actId="207"/>
          <ac:spMkLst>
            <pc:docMk/>
            <pc:sldMk cId="2172911744" sldId="520"/>
            <ac:spMk id="6" creationId="{1CC1E3A1-D82F-2A0B-718A-9984665FE5FC}"/>
          </ac:spMkLst>
        </pc:spChg>
      </pc:sldChg>
      <pc:sldChg chg="modSp mod">
        <pc:chgData name="이 준형" userId="bdac4a3d2003ae99" providerId="LiveId" clId="{A1293A52-2080-4F45-9466-3B1C85833CA3}" dt="2022-07-13T11:40:00.868" v="580" actId="14100"/>
        <pc:sldMkLst>
          <pc:docMk/>
          <pc:sldMk cId="766110483" sldId="521"/>
        </pc:sldMkLst>
        <pc:spChg chg="mod">
          <ac:chgData name="이 준형" userId="bdac4a3d2003ae99" providerId="LiveId" clId="{A1293A52-2080-4F45-9466-3B1C85833CA3}" dt="2022-07-13T11:39:54.110" v="578" actId="208"/>
          <ac:spMkLst>
            <pc:docMk/>
            <pc:sldMk cId="766110483" sldId="521"/>
            <ac:spMk id="3" creationId="{CE54E6B8-E359-BA98-BE22-D5F3FA110EF6}"/>
          </ac:spMkLst>
        </pc:spChg>
        <pc:spChg chg="mod">
          <ac:chgData name="이 준형" userId="bdac4a3d2003ae99" providerId="LiveId" clId="{A1293A52-2080-4F45-9466-3B1C85833CA3}" dt="2022-07-13T11:37:14.292" v="539" actId="1076"/>
          <ac:spMkLst>
            <pc:docMk/>
            <pc:sldMk cId="766110483" sldId="521"/>
            <ac:spMk id="10" creationId="{FDB90247-1839-C008-D04A-722A968D4C2B}"/>
          </ac:spMkLst>
        </pc:spChg>
        <pc:spChg chg="mod">
          <ac:chgData name="이 준형" userId="bdac4a3d2003ae99" providerId="LiveId" clId="{A1293A52-2080-4F45-9466-3B1C85833CA3}" dt="2022-07-13T11:40:00.868" v="580" actId="14100"/>
          <ac:spMkLst>
            <pc:docMk/>
            <pc:sldMk cId="766110483" sldId="521"/>
            <ac:spMk id="13" creationId="{CBB7A801-3239-2FF5-58D1-2F533F449966}"/>
          </ac:spMkLst>
        </pc:spChg>
      </pc:sldChg>
      <pc:sldChg chg="addSp delSp modSp mod ord">
        <pc:chgData name="이 준형" userId="bdac4a3d2003ae99" providerId="LiveId" clId="{A1293A52-2080-4F45-9466-3B1C85833CA3}" dt="2022-07-13T13:26:20.594" v="2539"/>
        <pc:sldMkLst>
          <pc:docMk/>
          <pc:sldMk cId="1893820944" sldId="522"/>
        </pc:sldMkLst>
        <pc:spChg chg="add mod">
          <ac:chgData name="이 준형" userId="bdac4a3d2003ae99" providerId="LiveId" clId="{A1293A52-2080-4F45-9466-3B1C85833CA3}" dt="2022-07-13T11:38:39.185" v="560" actId="20577"/>
          <ac:spMkLst>
            <pc:docMk/>
            <pc:sldMk cId="1893820944" sldId="522"/>
            <ac:spMk id="6" creationId="{68082162-D337-C0E5-7A63-ECCB206B37CD}"/>
          </ac:spMkLst>
        </pc:spChg>
        <pc:spChg chg="add del mod">
          <ac:chgData name="이 준형" userId="bdac4a3d2003ae99" providerId="LiveId" clId="{A1293A52-2080-4F45-9466-3B1C85833CA3}" dt="2022-07-13T11:37:53.273" v="543" actId="478"/>
          <ac:spMkLst>
            <pc:docMk/>
            <pc:sldMk cId="1893820944" sldId="522"/>
            <ac:spMk id="7" creationId="{7508D1AB-B465-0621-E744-D77D26E07BF1}"/>
          </ac:spMkLst>
        </pc:spChg>
        <pc:spChg chg="add del mod">
          <ac:chgData name="이 준형" userId="bdac4a3d2003ae99" providerId="LiveId" clId="{A1293A52-2080-4F45-9466-3B1C85833CA3}" dt="2022-07-13T11:38:04.132" v="546" actId="478"/>
          <ac:spMkLst>
            <pc:docMk/>
            <pc:sldMk cId="1893820944" sldId="522"/>
            <ac:spMk id="8" creationId="{32A4BBB0-E87F-D450-DC22-5874B2846DBE}"/>
          </ac:spMkLst>
        </pc:spChg>
        <pc:spChg chg="add mod">
          <ac:chgData name="이 준형" userId="bdac4a3d2003ae99" providerId="LiveId" clId="{A1293A52-2080-4F45-9466-3B1C85833CA3}" dt="2022-07-13T11:39:30.631" v="576" actId="1076"/>
          <ac:spMkLst>
            <pc:docMk/>
            <pc:sldMk cId="1893820944" sldId="522"/>
            <ac:spMk id="9" creationId="{ED080F07-EBA3-C809-E640-79725845A41C}"/>
          </ac:spMkLst>
        </pc:spChg>
        <pc:spChg chg="mod">
          <ac:chgData name="이 준형" userId="bdac4a3d2003ae99" providerId="LiveId" clId="{A1293A52-2080-4F45-9466-3B1C85833CA3}" dt="2022-07-13T11:43:19.922" v="621"/>
          <ac:spMkLst>
            <pc:docMk/>
            <pc:sldMk cId="1893820944" sldId="522"/>
            <ac:spMk id="10" creationId="{FDB90247-1839-C008-D04A-722A968D4C2B}"/>
          </ac:spMkLst>
        </pc:spChg>
        <pc:spChg chg="add mod">
          <ac:chgData name="이 준형" userId="bdac4a3d2003ae99" providerId="LiveId" clId="{A1293A52-2080-4F45-9466-3B1C85833CA3}" dt="2022-07-13T11:38:42.538" v="561" actId="20577"/>
          <ac:spMkLst>
            <pc:docMk/>
            <pc:sldMk cId="1893820944" sldId="522"/>
            <ac:spMk id="11" creationId="{99852051-3192-C668-1FC5-5873DDC7C917}"/>
          </ac:spMkLst>
        </pc:spChg>
        <pc:spChg chg="add mod">
          <ac:chgData name="이 준형" userId="bdac4a3d2003ae99" providerId="LiveId" clId="{A1293A52-2080-4F45-9466-3B1C85833CA3}" dt="2022-07-13T11:40:12.302" v="582" actId="20577"/>
          <ac:spMkLst>
            <pc:docMk/>
            <pc:sldMk cId="1893820944" sldId="522"/>
            <ac:spMk id="12" creationId="{54EB14D4-B44A-C698-110C-D130771FC291}"/>
          </ac:spMkLst>
        </pc:spChg>
        <pc:spChg chg="add mod">
          <ac:chgData name="이 준형" userId="bdac4a3d2003ae99" providerId="LiveId" clId="{A1293A52-2080-4F45-9466-3B1C85833CA3}" dt="2022-07-13T11:40:24.538" v="583" actId="1076"/>
          <ac:spMkLst>
            <pc:docMk/>
            <pc:sldMk cId="1893820944" sldId="522"/>
            <ac:spMk id="13" creationId="{BEB285F0-65B5-E5FB-292A-34DA4896F3F0}"/>
          </ac:spMkLst>
        </pc:spChg>
        <pc:spChg chg="add del mod">
          <ac:chgData name="이 준형" userId="bdac4a3d2003ae99" providerId="LiveId" clId="{A1293A52-2080-4F45-9466-3B1C85833CA3}" dt="2022-07-13T11:40:10.843" v="581" actId="478"/>
          <ac:spMkLst>
            <pc:docMk/>
            <pc:sldMk cId="1893820944" sldId="522"/>
            <ac:spMk id="14" creationId="{D084F64D-158D-AD44-FF24-31F709060907}"/>
          </ac:spMkLst>
        </pc:spChg>
        <pc:spChg chg="add del mod">
          <ac:chgData name="이 준형" userId="bdac4a3d2003ae99" providerId="LiveId" clId="{A1293A52-2080-4F45-9466-3B1C85833CA3}" dt="2022-07-13T11:37:59.569" v="544" actId="478"/>
          <ac:spMkLst>
            <pc:docMk/>
            <pc:sldMk cId="1893820944" sldId="522"/>
            <ac:spMk id="15" creationId="{19CB244A-A74C-E245-6229-27FED5CC608F}"/>
          </ac:spMkLst>
        </pc:spChg>
        <pc:spChg chg="add del mod">
          <ac:chgData name="이 준형" userId="bdac4a3d2003ae99" providerId="LiveId" clId="{A1293A52-2080-4F45-9466-3B1C85833CA3}" dt="2022-07-13T11:38:01.011" v="545" actId="478"/>
          <ac:spMkLst>
            <pc:docMk/>
            <pc:sldMk cId="1893820944" sldId="522"/>
            <ac:spMk id="16" creationId="{ECEF575C-015D-F9DE-BC56-EC1354D1E929}"/>
          </ac:spMkLst>
        </pc:spChg>
        <pc:spChg chg="add del mod">
          <ac:chgData name="이 준형" userId="bdac4a3d2003ae99" providerId="LiveId" clId="{A1293A52-2080-4F45-9466-3B1C85833CA3}" dt="2022-07-13T11:38:04.780" v="547" actId="478"/>
          <ac:spMkLst>
            <pc:docMk/>
            <pc:sldMk cId="1893820944" sldId="522"/>
            <ac:spMk id="17" creationId="{556E8ACA-5280-0CD3-C214-9A85ACE34D14}"/>
          </ac:spMkLst>
        </pc:spChg>
        <pc:spChg chg="add mod">
          <ac:chgData name="이 준형" userId="bdac4a3d2003ae99" providerId="LiveId" clId="{A1293A52-2080-4F45-9466-3B1C85833CA3}" dt="2022-07-13T11:38:16.721" v="549" actId="1076"/>
          <ac:spMkLst>
            <pc:docMk/>
            <pc:sldMk cId="1893820944" sldId="522"/>
            <ac:spMk id="18" creationId="{C205042E-DFFB-14DB-5BEB-71D4734AB396}"/>
          </ac:spMkLst>
        </pc:spChg>
        <pc:spChg chg="add mod">
          <ac:chgData name="이 준형" userId="bdac4a3d2003ae99" providerId="LiveId" clId="{A1293A52-2080-4F45-9466-3B1C85833CA3}" dt="2022-07-13T11:38:48.540" v="563" actId="1076"/>
          <ac:spMkLst>
            <pc:docMk/>
            <pc:sldMk cId="1893820944" sldId="522"/>
            <ac:spMk id="19" creationId="{7466D068-CA4B-07BF-0BC8-84C0BD0B49CB}"/>
          </ac:spMkLst>
        </pc:spChg>
        <pc:spChg chg="add mod">
          <ac:chgData name="이 준형" userId="bdac4a3d2003ae99" providerId="LiveId" clId="{A1293A52-2080-4F45-9466-3B1C85833CA3}" dt="2022-07-13T11:39:05.402" v="569" actId="14100"/>
          <ac:spMkLst>
            <pc:docMk/>
            <pc:sldMk cId="1893820944" sldId="522"/>
            <ac:spMk id="20" creationId="{DF5265A9-5EF8-C692-98BB-B88CD0AAC5B5}"/>
          </ac:spMkLst>
        </pc:spChg>
        <pc:spChg chg="add mod">
          <ac:chgData name="이 준형" userId="bdac4a3d2003ae99" providerId="LiveId" clId="{A1293A52-2080-4F45-9466-3B1C85833CA3}" dt="2022-07-13T11:39:28.118" v="575" actId="14100"/>
          <ac:spMkLst>
            <pc:docMk/>
            <pc:sldMk cId="1893820944" sldId="522"/>
            <ac:spMk id="21" creationId="{87459734-28C1-53E4-E1BE-5535792337D3}"/>
          </ac:spMkLst>
        </pc:spChg>
        <pc:spChg chg="add mod">
          <ac:chgData name="이 준형" userId="bdac4a3d2003ae99" providerId="LiveId" clId="{A1293A52-2080-4F45-9466-3B1C85833CA3}" dt="2022-07-13T11:40:44.729" v="614" actId="20577"/>
          <ac:spMkLst>
            <pc:docMk/>
            <pc:sldMk cId="1893820944" sldId="522"/>
            <ac:spMk id="22" creationId="{A61533D3-F34B-482A-77FB-38BF08315E30}"/>
          </ac:spMkLst>
        </pc:spChg>
        <pc:spChg chg="add mod">
          <ac:chgData name="이 준형" userId="bdac4a3d2003ae99" providerId="LiveId" clId="{A1293A52-2080-4F45-9466-3B1C85833CA3}" dt="2022-07-13T11:40:41.997" v="612" actId="1035"/>
          <ac:spMkLst>
            <pc:docMk/>
            <pc:sldMk cId="1893820944" sldId="522"/>
            <ac:spMk id="23" creationId="{1BA1EC27-6FF6-9EB4-C13F-8A134B7B688F}"/>
          </ac:spMkLst>
        </pc:spChg>
        <pc:spChg chg="add mod">
          <ac:chgData name="이 준형" userId="bdac4a3d2003ae99" providerId="LiveId" clId="{A1293A52-2080-4F45-9466-3B1C85833CA3}" dt="2022-07-13T11:43:49.176" v="629" actId="207"/>
          <ac:spMkLst>
            <pc:docMk/>
            <pc:sldMk cId="1893820944" sldId="522"/>
            <ac:spMk id="24" creationId="{78F7760C-AFD2-4AAC-EAA7-868AB332793A}"/>
          </ac:spMkLst>
        </pc:spChg>
      </pc:sldChg>
      <pc:sldChg chg="add del ord">
        <pc:chgData name="이 준형" userId="bdac4a3d2003ae99" providerId="LiveId" clId="{A1293A52-2080-4F45-9466-3B1C85833CA3}" dt="2022-07-13T11:46:34.753" v="667" actId="47"/>
        <pc:sldMkLst>
          <pc:docMk/>
          <pc:sldMk cId="629426976" sldId="523"/>
        </pc:sldMkLst>
      </pc:sldChg>
      <pc:sldChg chg="addSp delSp modSp add mod">
        <pc:chgData name="이 준형" userId="bdac4a3d2003ae99" providerId="LiveId" clId="{A1293A52-2080-4F45-9466-3B1C85833CA3}" dt="2022-07-13T13:23:11.333" v="2534" actId="478"/>
        <pc:sldMkLst>
          <pc:docMk/>
          <pc:sldMk cId="1724585847" sldId="523"/>
        </pc:sldMkLst>
        <pc:spChg chg="add del mod">
          <ac:chgData name="이 준형" userId="bdac4a3d2003ae99" providerId="LiveId" clId="{A1293A52-2080-4F45-9466-3B1C85833CA3}" dt="2022-07-13T12:09:23.327" v="1121" actId="478"/>
          <ac:spMkLst>
            <pc:docMk/>
            <pc:sldMk cId="1724585847" sldId="523"/>
            <ac:spMk id="3" creationId="{231E6DA0-45A3-5250-1437-081D2209EF1A}"/>
          </ac:spMkLst>
        </pc:spChg>
        <pc:spChg chg="add del mod">
          <ac:chgData name="이 준형" userId="bdac4a3d2003ae99" providerId="LiveId" clId="{A1293A52-2080-4F45-9466-3B1C85833CA3}" dt="2022-07-13T12:10:13.592" v="1130" actId="478"/>
          <ac:spMkLst>
            <pc:docMk/>
            <pc:sldMk cId="1724585847" sldId="523"/>
            <ac:spMk id="4" creationId="{63E38DA7-FAA4-E043-2680-E8044600F6C0}"/>
          </ac:spMkLst>
        </pc:spChg>
        <pc:spChg chg="mod">
          <ac:chgData name="이 준형" userId="bdac4a3d2003ae99" providerId="LiveId" clId="{A1293A52-2080-4F45-9466-3B1C85833CA3}" dt="2022-07-13T12:07:10.391" v="1118" actId="20577"/>
          <ac:spMkLst>
            <pc:docMk/>
            <pc:sldMk cId="1724585847" sldId="523"/>
            <ac:spMk id="6" creationId="{4901423D-3704-FF36-A18E-DB8FAF283DD5}"/>
          </ac:spMkLst>
        </pc:spChg>
        <pc:spChg chg="add del mod">
          <ac:chgData name="이 준형" userId="bdac4a3d2003ae99" providerId="LiveId" clId="{A1293A52-2080-4F45-9466-3B1C85833CA3}" dt="2022-07-13T12:10:14.234" v="1131" actId="478"/>
          <ac:spMkLst>
            <pc:docMk/>
            <pc:sldMk cId="1724585847" sldId="523"/>
            <ac:spMk id="9" creationId="{2F473EDC-0396-130D-3736-89DE34482384}"/>
          </ac:spMkLst>
        </pc:spChg>
        <pc:spChg chg="add del mod">
          <ac:chgData name="이 준형" userId="bdac4a3d2003ae99" providerId="LiveId" clId="{A1293A52-2080-4F45-9466-3B1C85833CA3}" dt="2022-07-13T12:12:24.287" v="1165" actId="478"/>
          <ac:spMkLst>
            <pc:docMk/>
            <pc:sldMk cId="1724585847" sldId="523"/>
            <ac:spMk id="11" creationId="{EBDBB540-1815-1E79-5961-43066865063E}"/>
          </ac:spMkLst>
        </pc:spChg>
        <pc:spChg chg="add del mod">
          <ac:chgData name="이 준형" userId="bdac4a3d2003ae99" providerId="LiveId" clId="{A1293A52-2080-4F45-9466-3B1C85833CA3}" dt="2022-07-13T12:12:24.287" v="1165" actId="478"/>
          <ac:spMkLst>
            <pc:docMk/>
            <pc:sldMk cId="1724585847" sldId="523"/>
            <ac:spMk id="12" creationId="{6571B458-5828-2B70-62BC-5255AA87B3BC}"/>
          </ac:spMkLst>
        </pc:spChg>
        <pc:spChg chg="add del mod">
          <ac:chgData name="이 준형" userId="bdac4a3d2003ae99" providerId="LiveId" clId="{A1293A52-2080-4F45-9466-3B1C85833CA3}" dt="2022-07-13T12:13:04.346" v="1168"/>
          <ac:spMkLst>
            <pc:docMk/>
            <pc:sldMk cId="1724585847" sldId="523"/>
            <ac:spMk id="13" creationId="{9B094D4F-1AE1-702E-1948-B0C0960030C4}"/>
          </ac:spMkLst>
        </pc:spChg>
        <pc:spChg chg="add mod">
          <ac:chgData name="이 준형" userId="bdac4a3d2003ae99" providerId="LiveId" clId="{A1293A52-2080-4F45-9466-3B1C85833CA3}" dt="2022-07-13T13:23:10.548" v="2532" actId="1076"/>
          <ac:spMkLst>
            <pc:docMk/>
            <pc:sldMk cId="1724585847" sldId="523"/>
            <ac:spMk id="14" creationId="{7167AA9B-669B-6434-4A5A-D4B043135879}"/>
          </ac:spMkLst>
        </pc:spChg>
        <pc:spChg chg="add del mod">
          <ac:chgData name="이 준형" userId="bdac4a3d2003ae99" providerId="LiveId" clId="{A1293A52-2080-4F45-9466-3B1C85833CA3}" dt="2022-07-13T12:13:27.335" v="1178"/>
          <ac:spMkLst>
            <pc:docMk/>
            <pc:sldMk cId="1724585847" sldId="523"/>
            <ac:spMk id="17" creationId="{70302291-D3FA-CA26-ECBD-60F2CD7F73C5}"/>
          </ac:spMkLst>
        </pc:spChg>
        <pc:spChg chg="add del mod">
          <ac:chgData name="이 준형" userId="bdac4a3d2003ae99" providerId="LiveId" clId="{A1293A52-2080-4F45-9466-3B1C85833CA3}" dt="2022-07-13T12:13:27.161" v="1177"/>
          <ac:spMkLst>
            <pc:docMk/>
            <pc:sldMk cId="1724585847" sldId="523"/>
            <ac:spMk id="18" creationId="{ED00B66E-6C71-AEA6-D33F-F4E422996422}"/>
          </ac:spMkLst>
        </pc:spChg>
        <pc:spChg chg="add del mod">
          <ac:chgData name="이 준형" userId="bdac4a3d2003ae99" providerId="LiveId" clId="{A1293A52-2080-4F45-9466-3B1C85833CA3}" dt="2022-07-13T12:13:26.972" v="1176"/>
          <ac:spMkLst>
            <pc:docMk/>
            <pc:sldMk cId="1724585847" sldId="523"/>
            <ac:spMk id="19" creationId="{D14EAD15-8908-C457-BF44-943D723A7B66}"/>
          </ac:spMkLst>
        </pc:spChg>
        <pc:spChg chg="add mod">
          <ac:chgData name="이 준형" userId="bdac4a3d2003ae99" providerId="LiveId" clId="{A1293A52-2080-4F45-9466-3B1C85833CA3}" dt="2022-07-13T13:23:10.911" v="2533" actId="1076"/>
          <ac:spMkLst>
            <pc:docMk/>
            <pc:sldMk cId="1724585847" sldId="523"/>
            <ac:spMk id="20" creationId="{59DE8E82-95CF-CD32-6AF3-5AC640674A7E}"/>
          </ac:spMkLst>
        </pc:spChg>
        <pc:spChg chg="add del mod">
          <ac:chgData name="이 준형" userId="bdac4a3d2003ae99" providerId="LiveId" clId="{A1293A52-2080-4F45-9466-3B1C85833CA3}" dt="2022-07-13T13:23:11.333" v="2534" actId="478"/>
          <ac:spMkLst>
            <pc:docMk/>
            <pc:sldMk cId="1724585847" sldId="523"/>
            <ac:spMk id="21" creationId="{3144D325-1DA9-9983-61BB-2122B8949E5D}"/>
          </ac:spMkLst>
        </pc:spChg>
        <pc:spChg chg="add mod">
          <ac:chgData name="이 준형" userId="bdac4a3d2003ae99" providerId="LiveId" clId="{A1293A52-2080-4F45-9466-3B1C85833CA3}" dt="2022-07-13T12:20:15.511" v="1295" actId="1076"/>
          <ac:spMkLst>
            <pc:docMk/>
            <pc:sldMk cId="1724585847" sldId="523"/>
            <ac:spMk id="23" creationId="{D4DE6B76-52F2-1735-A449-1799B0AC1490}"/>
          </ac:spMkLst>
        </pc:spChg>
        <pc:cxnChg chg="add del mod">
          <ac:chgData name="이 준형" userId="bdac4a3d2003ae99" providerId="LiveId" clId="{A1293A52-2080-4F45-9466-3B1C85833CA3}" dt="2022-07-13T12:12:24.287" v="1165" actId="478"/>
          <ac:cxnSpMkLst>
            <pc:docMk/>
            <pc:sldMk cId="1724585847" sldId="523"/>
            <ac:cxnSpMk id="7" creationId="{95EBCDE6-2DC8-ABAC-A059-1CD6DE3A168F}"/>
          </ac:cxnSpMkLst>
        </pc:cxnChg>
      </pc:sldChg>
      <pc:sldChg chg="add del">
        <pc:chgData name="이 준형" userId="bdac4a3d2003ae99" providerId="LiveId" clId="{A1293A52-2080-4F45-9466-3B1C85833CA3}" dt="2022-07-13T11:48:18.943" v="691" actId="47"/>
        <pc:sldMkLst>
          <pc:docMk/>
          <pc:sldMk cId="2376764593" sldId="523"/>
        </pc:sldMkLst>
      </pc:sldChg>
      <pc:sldChg chg="addSp modSp add mod">
        <pc:chgData name="이 준형" userId="bdac4a3d2003ae99" providerId="LiveId" clId="{A1293A52-2080-4F45-9466-3B1C85833CA3}" dt="2022-07-13T12:25:03.694" v="1424" actId="122"/>
        <pc:sldMkLst>
          <pc:docMk/>
          <pc:sldMk cId="982438027" sldId="524"/>
        </pc:sldMkLst>
        <pc:spChg chg="add mod">
          <ac:chgData name="이 준형" userId="bdac4a3d2003ae99" providerId="LiveId" clId="{A1293A52-2080-4F45-9466-3B1C85833CA3}" dt="2022-07-13T12:20:21.401" v="1296" actId="1076"/>
          <ac:spMkLst>
            <pc:docMk/>
            <pc:sldMk cId="982438027" sldId="524"/>
            <ac:spMk id="3" creationId="{9BD2BB7F-606E-1B39-4A53-A63A6FA1F0C7}"/>
          </ac:spMkLst>
        </pc:spChg>
        <pc:spChg chg="mod">
          <ac:chgData name="이 준형" userId="bdac4a3d2003ae99" providerId="LiveId" clId="{A1293A52-2080-4F45-9466-3B1C85833CA3}" dt="2022-07-13T12:17:44.821" v="1270" actId="20577"/>
          <ac:spMkLst>
            <pc:docMk/>
            <pc:sldMk cId="982438027" sldId="524"/>
            <ac:spMk id="6" creationId="{4901423D-3704-FF36-A18E-DB8FAF283DD5}"/>
          </ac:spMkLst>
        </pc:spChg>
        <pc:spChg chg="add mod">
          <ac:chgData name="이 준형" userId="bdac4a3d2003ae99" providerId="LiveId" clId="{A1293A52-2080-4F45-9466-3B1C85833CA3}" dt="2022-07-13T12:23:40.282" v="1377" actId="1076"/>
          <ac:spMkLst>
            <pc:docMk/>
            <pc:sldMk cId="982438027" sldId="524"/>
            <ac:spMk id="8" creationId="{F6DC77FF-2642-652F-AB9E-AED1668D00CA}"/>
          </ac:spMkLst>
        </pc:spChg>
        <pc:spChg chg="add mod">
          <ac:chgData name="이 준형" userId="bdac4a3d2003ae99" providerId="LiveId" clId="{A1293A52-2080-4F45-9466-3B1C85833CA3}" dt="2022-07-13T12:25:03.694" v="1424" actId="122"/>
          <ac:spMkLst>
            <pc:docMk/>
            <pc:sldMk cId="982438027" sldId="524"/>
            <ac:spMk id="9" creationId="{A639F0C8-2B2E-1411-F6CD-538B7D61C51D}"/>
          </ac:spMkLst>
        </pc:spChg>
      </pc:sldChg>
      <pc:sldChg chg="add del">
        <pc:chgData name="이 준형" userId="bdac4a3d2003ae99" providerId="LiveId" clId="{A1293A52-2080-4F45-9466-3B1C85833CA3}" dt="2022-07-13T11:48:19.671" v="692" actId="47"/>
        <pc:sldMkLst>
          <pc:docMk/>
          <pc:sldMk cId="2030605392" sldId="524"/>
        </pc:sldMkLst>
      </pc:sldChg>
      <pc:sldChg chg="add del ord">
        <pc:chgData name="이 준형" userId="bdac4a3d2003ae99" providerId="LiveId" clId="{A1293A52-2080-4F45-9466-3B1C85833CA3}" dt="2022-07-13T11:46:37.331" v="669" actId="47"/>
        <pc:sldMkLst>
          <pc:docMk/>
          <pc:sldMk cId="2602037155" sldId="524"/>
        </pc:sldMkLst>
      </pc:sldChg>
      <pc:sldChg chg="add del ord">
        <pc:chgData name="이 준형" userId="bdac4a3d2003ae99" providerId="LiveId" clId="{A1293A52-2080-4F45-9466-3B1C85833CA3}" dt="2022-07-13T11:46:35.767" v="668" actId="47"/>
        <pc:sldMkLst>
          <pc:docMk/>
          <pc:sldMk cId="651113490" sldId="525"/>
        </pc:sldMkLst>
      </pc:sldChg>
      <pc:sldChg chg="addSp delSp modSp add mod">
        <pc:chgData name="이 준형" userId="bdac4a3d2003ae99" providerId="LiveId" clId="{A1293A52-2080-4F45-9466-3B1C85833CA3}" dt="2022-07-13T14:56:17.278" v="3934" actId="20577"/>
        <pc:sldMkLst>
          <pc:docMk/>
          <pc:sldMk cId="2921104686" sldId="525"/>
        </pc:sldMkLst>
        <pc:spChg chg="add del mod">
          <ac:chgData name="이 준형" userId="bdac4a3d2003ae99" providerId="LiveId" clId="{A1293A52-2080-4F45-9466-3B1C85833CA3}" dt="2022-07-13T12:37:17.563" v="1589" actId="478"/>
          <ac:spMkLst>
            <pc:docMk/>
            <pc:sldMk cId="2921104686" sldId="525"/>
            <ac:spMk id="3" creationId="{DA0B3B60-B3DB-2536-110A-9E6DDF7109F4}"/>
          </ac:spMkLst>
        </pc:spChg>
        <pc:spChg chg="mod">
          <ac:chgData name="이 준형" userId="bdac4a3d2003ae99" providerId="LiveId" clId="{A1293A52-2080-4F45-9466-3B1C85833CA3}" dt="2022-07-13T12:25:41.789" v="1438" actId="20577"/>
          <ac:spMkLst>
            <pc:docMk/>
            <pc:sldMk cId="2921104686" sldId="525"/>
            <ac:spMk id="6" creationId="{4901423D-3704-FF36-A18E-DB8FAF283DD5}"/>
          </ac:spMkLst>
        </pc:spChg>
        <pc:spChg chg="add del mod">
          <ac:chgData name="이 준형" userId="bdac4a3d2003ae99" providerId="LiveId" clId="{A1293A52-2080-4F45-9466-3B1C85833CA3}" dt="2022-07-13T12:26:35.971" v="1454" actId="478"/>
          <ac:spMkLst>
            <pc:docMk/>
            <pc:sldMk cId="2921104686" sldId="525"/>
            <ac:spMk id="7" creationId="{288E41DB-3D91-10CE-AF91-15B4F9E528CB}"/>
          </ac:spMkLst>
        </pc:spChg>
        <pc:spChg chg="add del mod">
          <ac:chgData name="이 준형" userId="bdac4a3d2003ae99" providerId="LiveId" clId="{A1293A52-2080-4F45-9466-3B1C85833CA3}" dt="2022-07-13T12:28:07.953" v="1492" actId="478"/>
          <ac:spMkLst>
            <pc:docMk/>
            <pc:sldMk cId="2921104686" sldId="525"/>
            <ac:spMk id="8" creationId="{0B605EAA-61BA-887E-E74B-26EC503DD185}"/>
          </ac:spMkLst>
        </pc:spChg>
        <pc:spChg chg="add mod">
          <ac:chgData name="이 준형" userId="bdac4a3d2003ae99" providerId="LiveId" clId="{A1293A52-2080-4F45-9466-3B1C85833CA3}" dt="2022-07-13T14:55:35.924" v="3923" actId="207"/>
          <ac:spMkLst>
            <pc:docMk/>
            <pc:sldMk cId="2921104686" sldId="525"/>
            <ac:spMk id="9" creationId="{5D8D8FDC-CDAD-07AE-2F54-1604CA7D0F4B}"/>
          </ac:spMkLst>
        </pc:spChg>
        <pc:spChg chg="add del mod">
          <ac:chgData name="이 준형" userId="bdac4a3d2003ae99" providerId="LiveId" clId="{A1293A52-2080-4F45-9466-3B1C85833CA3}" dt="2022-07-13T12:37:15.064" v="1587" actId="478"/>
          <ac:spMkLst>
            <pc:docMk/>
            <pc:sldMk cId="2921104686" sldId="525"/>
            <ac:spMk id="11" creationId="{4DC29EB4-7A3F-7E62-8466-67C7BD763B42}"/>
          </ac:spMkLst>
        </pc:spChg>
        <pc:spChg chg="add del mod">
          <ac:chgData name="이 준형" userId="bdac4a3d2003ae99" providerId="LiveId" clId="{A1293A52-2080-4F45-9466-3B1C85833CA3}" dt="2022-07-13T12:37:16.262" v="1588" actId="478"/>
          <ac:spMkLst>
            <pc:docMk/>
            <pc:sldMk cId="2921104686" sldId="525"/>
            <ac:spMk id="12" creationId="{96B37FC4-2D9A-920E-C356-EA155B5341D9}"/>
          </ac:spMkLst>
        </pc:spChg>
        <pc:spChg chg="add mod">
          <ac:chgData name="이 준형" userId="bdac4a3d2003ae99" providerId="LiveId" clId="{A1293A52-2080-4F45-9466-3B1C85833CA3}" dt="2022-07-13T14:53:32.187" v="3908" actId="207"/>
          <ac:spMkLst>
            <pc:docMk/>
            <pc:sldMk cId="2921104686" sldId="525"/>
            <ac:spMk id="15" creationId="{11589922-4653-1500-3B55-036BF9787354}"/>
          </ac:spMkLst>
        </pc:spChg>
        <pc:spChg chg="add mod">
          <ac:chgData name="이 준형" userId="bdac4a3d2003ae99" providerId="LiveId" clId="{A1293A52-2080-4F45-9466-3B1C85833CA3}" dt="2022-07-13T14:53:29.025" v="3907" actId="1076"/>
          <ac:spMkLst>
            <pc:docMk/>
            <pc:sldMk cId="2921104686" sldId="525"/>
            <ac:spMk id="16" creationId="{803CC577-580D-B9DE-5F71-D1DBD655253C}"/>
          </ac:spMkLst>
        </pc:spChg>
        <pc:spChg chg="add mod">
          <ac:chgData name="이 준형" userId="bdac4a3d2003ae99" providerId="LiveId" clId="{A1293A52-2080-4F45-9466-3B1C85833CA3}" dt="2022-07-13T14:53:51.667" v="3912" actId="1076"/>
          <ac:spMkLst>
            <pc:docMk/>
            <pc:sldMk cId="2921104686" sldId="525"/>
            <ac:spMk id="17" creationId="{C8D08230-647B-7B31-CB03-0478017C1C1C}"/>
          </ac:spMkLst>
        </pc:spChg>
        <pc:spChg chg="add mod">
          <ac:chgData name="이 준형" userId="bdac4a3d2003ae99" providerId="LiveId" clId="{A1293A52-2080-4F45-9466-3B1C85833CA3}" dt="2022-07-13T14:54:02.387" v="3916" actId="1076"/>
          <ac:spMkLst>
            <pc:docMk/>
            <pc:sldMk cId="2921104686" sldId="525"/>
            <ac:spMk id="18" creationId="{3D718841-32D8-0D1B-1D37-C8CAAC18D1A7}"/>
          </ac:spMkLst>
        </pc:spChg>
        <pc:spChg chg="add mod">
          <ac:chgData name="이 준형" userId="bdac4a3d2003ae99" providerId="LiveId" clId="{A1293A52-2080-4F45-9466-3B1C85833CA3}" dt="2022-07-13T14:54:08.068" v="3918" actId="1076"/>
          <ac:spMkLst>
            <pc:docMk/>
            <pc:sldMk cId="2921104686" sldId="525"/>
            <ac:spMk id="19" creationId="{C8062425-F555-1C16-9A86-2CA2A6B1C7AA}"/>
          </ac:spMkLst>
        </pc:spChg>
        <pc:spChg chg="mod">
          <ac:chgData name="이 준형" userId="bdac4a3d2003ae99" providerId="LiveId" clId="{A1293A52-2080-4F45-9466-3B1C85833CA3}" dt="2022-07-13T14:55:36.260" v="3924" actId="108"/>
          <ac:spMkLst>
            <pc:docMk/>
            <pc:sldMk cId="2921104686" sldId="525"/>
            <ac:spMk id="14339" creationId="{00000000-0000-0000-0000-000000000000}"/>
          </ac:spMkLst>
        </pc:spChg>
        <pc:graphicFrameChg chg="add mod modGraphic">
          <ac:chgData name="이 준형" userId="bdac4a3d2003ae99" providerId="LiveId" clId="{A1293A52-2080-4F45-9466-3B1C85833CA3}" dt="2022-07-13T14:52:54.974" v="3899" actId="20577"/>
          <ac:graphicFrameMkLst>
            <pc:docMk/>
            <pc:sldMk cId="2921104686" sldId="525"/>
            <ac:graphicFrameMk id="4" creationId="{6A26ABF9-5621-B36B-8F95-428488B87E4A}"/>
          </ac:graphicFrameMkLst>
        </pc:graphicFrameChg>
        <pc:graphicFrameChg chg="add mod modGraphic">
          <ac:chgData name="이 준형" userId="bdac4a3d2003ae99" providerId="LiveId" clId="{A1293A52-2080-4F45-9466-3B1C85833CA3}" dt="2022-07-13T14:56:17.278" v="3934" actId="20577"/>
          <ac:graphicFrameMkLst>
            <pc:docMk/>
            <pc:sldMk cId="2921104686" sldId="525"/>
            <ac:graphicFrameMk id="22" creationId="{1B26AB85-AE39-E447-1F96-8AD51FFBAC34}"/>
          </ac:graphicFrameMkLst>
        </pc:graphicFrameChg>
        <pc:picChg chg="add del mod">
          <ac:chgData name="이 준형" userId="bdac4a3d2003ae99" providerId="LiveId" clId="{A1293A52-2080-4F45-9466-3B1C85833CA3}" dt="2022-07-13T14:56:09.311" v="3929" actId="478"/>
          <ac:picMkLst>
            <pc:docMk/>
            <pc:sldMk cId="2921104686" sldId="525"/>
            <ac:picMk id="14" creationId="{E6E3B95A-C7DA-69AC-7923-FB24D7479EB7}"/>
          </ac:picMkLst>
        </pc:picChg>
      </pc:sldChg>
      <pc:sldChg chg="add del">
        <pc:chgData name="이 준형" userId="bdac4a3d2003ae99" providerId="LiveId" clId="{A1293A52-2080-4F45-9466-3B1C85833CA3}" dt="2022-07-13T11:48:21.494" v="694" actId="47"/>
        <pc:sldMkLst>
          <pc:docMk/>
          <pc:sldMk cId="2978609104" sldId="525"/>
        </pc:sldMkLst>
      </pc:sldChg>
      <pc:sldChg chg="addSp modSp add mod">
        <pc:chgData name="이 준형" userId="bdac4a3d2003ae99" providerId="LiveId" clId="{A1293A52-2080-4F45-9466-3B1C85833CA3}" dt="2022-07-13T12:45:51.442" v="1816" actId="1076"/>
        <pc:sldMkLst>
          <pc:docMk/>
          <pc:sldMk cId="839834708" sldId="526"/>
        </pc:sldMkLst>
        <pc:spChg chg="add mod">
          <ac:chgData name="이 준형" userId="bdac4a3d2003ae99" providerId="LiveId" clId="{A1293A52-2080-4F45-9466-3B1C85833CA3}" dt="2022-07-13T12:41:01.770" v="1646" actId="1076"/>
          <ac:spMkLst>
            <pc:docMk/>
            <pc:sldMk cId="839834708" sldId="526"/>
            <ac:spMk id="3" creationId="{A700F2E4-2E4F-0CF3-7138-B94A971BBDE4}"/>
          </ac:spMkLst>
        </pc:spChg>
        <pc:spChg chg="mod">
          <ac:chgData name="이 준형" userId="bdac4a3d2003ae99" providerId="LiveId" clId="{A1293A52-2080-4F45-9466-3B1C85833CA3}" dt="2022-07-13T12:39:13.715" v="1615" actId="20577"/>
          <ac:spMkLst>
            <pc:docMk/>
            <pc:sldMk cId="839834708" sldId="526"/>
            <ac:spMk id="6" creationId="{4901423D-3704-FF36-A18E-DB8FAF283DD5}"/>
          </ac:spMkLst>
        </pc:spChg>
        <pc:spChg chg="add mod">
          <ac:chgData name="이 준형" userId="bdac4a3d2003ae99" providerId="LiveId" clId="{A1293A52-2080-4F45-9466-3B1C85833CA3}" dt="2022-07-13T12:43:37.900" v="1813" actId="20577"/>
          <ac:spMkLst>
            <pc:docMk/>
            <pc:sldMk cId="839834708" sldId="526"/>
            <ac:spMk id="8" creationId="{B20AB512-36CD-9E8D-E9CA-8BBC7093471B}"/>
          </ac:spMkLst>
        </pc:spChg>
        <pc:picChg chg="add mod">
          <ac:chgData name="이 준형" userId="bdac4a3d2003ae99" providerId="LiveId" clId="{A1293A52-2080-4F45-9466-3B1C85833CA3}" dt="2022-07-13T12:45:51.442" v="1816" actId="1076"/>
          <ac:picMkLst>
            <pc:docMk/>
            <pc:sldMk cId="839834708" sldId="526"/>
            <ac:picMk id="5" creationId="{6451CC8D-20C9-8FE2-FD90-CEFB2B557F6C}"/>
          </ac:picMkLst>
        </pc:picChg>
      </pc:sldChg>
      <pc:sldChg chg="add del">
        <pc:chgData name="이 준형" userId="bdac4a3d2003ae99" providerId="LiveId" clId="{A1293A52-2080-4F45-9466-3B1C85833CA3}" dt="2022-07-13T11:48:20.817" v="693" actId="47"/>
        <pc:sldMkLst>
          <pc:docMk/>
          <pc:sldMk cId="4011528418" sldId="526"/>
        </pc:sldMkLst>
      </pc:sldChg>
      <pc:sldChg chg="add del">
        <pc:chgData name="이 준형" userId="bdac4a3d2003ae99" providerId="LiveId" clId="{A1293A52-2080-4F45-9466-3B1C85833CA3}" dt="2022-07-13T11:48:04.511" v="689"/>
        <pc:sldMkLst>
          <pc:docMk/>
          <pc:sldMk cId="1165549679" sldId="527"/>
        </pc:sldMkLst>
      </pc:sldChg>
      <pc:sldChg chg="add del">
        <pc:chgData name="이 준형" userId="bdac4a3d2003ae99" providerId="LiveId" clId="{A1293A52-2080-4F45-9466-3B1C85833CA3}" dt="2022-07-13T12:38:58.258" v="1594" actId="47"/>
        <pc:sldMkLst>
          <pc:docMk/>
          <pc:sldMk cId="1784078442" sldId="527"/>
        </pc:sldMkLst>
      </pc:sldChg>
      <pc:sldChg chg="addSp modSp add mod">
        <pc:chgData name="이 준형" userId="bdac4a3d2003ae99" providerId="LiveId" clId="{A1293A52-2080-4F45-9466-3B1C85833CA3}" dt="2022-07-13T14:53:14.444" v="3903" actId="208"/>
        <pc:sldMkLst>
          <pc:docMk/>
          <pc:sldMk cId="1955353158" sldId="528"/>
        </pc:sldMkLst>
        <pc:spChg chg="add mod">
          <ac:chgData name="이 준형" userId="bdac4a3d2003ae99" providerId="LiveId" clId="{A1293A52-2080-4F45-9466-3B1C85833CA3}" dt="2022-07-13T12:06:11.846" v="1102" actId="1038"/>
          <ac:spMkLst>
            <pc:docMk/>
            <pc:sldMk cId="1955353158" sldId="528"/>
            <ac:spMk id="3" creationId="{7624D4A8-1747-67CB-955C-6AEA777F3E35}"/>
          </ac:spMkLst>
        </pc:spChg>
        <pc:spChg chg="add mod">
          <ac:chgData name="이 준형" userId="bdac4a3d2003ae99" providerId="LiveId" clId="{A1293A52-2080-4F45-9466-3B1C85833CA3}" dt="2022-07-13T12:06:11.846" v="1102" actId="1038"/>
          <ac:spMkLst>
            <pc:docMk/>
            <pc:sldMk cId="1955353158" sldId="528"/>
            <ac:spMk id="7" creationId="{A651FFE9-6F74-DB5D-D632-56400BDAA9E5}"/>
          </ac:spMkLst>
        </pc:spChg>
        <pc:spChg chg="add mod">
          <ac:chgData name="이 준형" userId="bdac4a3d2003ae99" providerId="LiveId" clId="{A1293A52-2080-4F45-9466-3B1C85833CA3}" dt="2022-07-13T12:06:11.846" v="1102" actId="1038"/>
          <ac:spMkLst>
            <pc:docMk/>
            <pc:sldMk cId="1955353158" sldId="528"/>
            <ac:spMk id="8" creationId="{1E164FBD-8404-6A4A-0013-1964C368A591}"/>
          </ac:spMkLst>
        </pc:spChg>
        <pc:spChg chg="add mod">
          <ac:chgData name="이 준형" userId="bdac4a3d2003ae99" providerId="LiveId" clId="{A1293A52-2080-4F45-9466-3B1C85833CA3}" dt="2022-07-13T12:06:11.846" v="1102" actId="1038"/>
          <ac:spMkLst>
            <pc:docMk/>
            <pc:sldMk cId="1955353158" sldId="528"/>
            <ac:spMk id="9" creationId="{F4CF2FDA-463A-9700-DD97-557121067BE8}"/>
          </ac:spMkLst>
        </pc:spChg>
        <pc:spChg chg="mod">
          <ac:chgData name="이 준형" userId="bdac4a3d2003ae99" providerId="LiveId" clId="{A1293A52-2080-4F45-9466-3B1C85833CA3}" dt="2022-07-13T11:55:38.441" v="798" actId="20577"/>
          <ac:spMkLst>
            <pc:docMk/>
            <pc:sldMk cId="1955353158" sldId="528"/>
            <ac:spMk id="10" creationId="{FDB90247-1839-C008-D04A-722A968D4C2B}"/>
          </ac:spMkLst>
        </pc:spChg>
        <pc:spChg chg="add mod">
          <ac:chgData name="이 준형" userId="bdac4a3d2003ae99" providerId="LiveId" clId="{A1293A52-2080-4F45-9466-3B1C85833CA3}" dt="2022-07-13T14:53:14.444" v="3903" actId="208"/>
          <ac:spMkLst>
            <pc:docMk/>
            <pc:sldMk cId="1955353158" sldId="528"/>
            <ac:spMk id="11" creationId="{DB90E4B6-D66D-FD3A-D624-D93645F31E44}"/>
          </ac:spMkLst>
        </pc:spChg>
        <pc:spChg chg="add mod">
          <ac:chgData name="이 준형" userId="bdac4a3d2003ae99" providerId="LiveId" clId="{A1293A52-2080-4F45-9466-3B1C85833CA3}" dt="2022-07-13T14:53:08.988" v="3901" actId="208"/>
          <ac:spMkLst>
            <pc:docMk/>
            <pc:sldMk cId="1955353158" sldId="528"/>
            <ac:spMk id="12" creationId="{A457DFD3-3CDB-2414-390C-4057FA783110}"/>
          </ac:spMkLst>
        </pc:spChg>
        <pc:spChg chg="add mod">
          <ac:chgData name="이 준형" userId="bdac4a3d2003ae99" providerId="LiveId" clId="{A1293A52-2080-4F45-9466-3B1C85833CA3}" dt="2022-07-13T12:06:11.846" v="1102" actId="1038"/>
          <ac:spMkLst>
            <pc:docMk/>
            <pc:sldMk cId="1955353158" sldId="528"/>
            <ac:spMk id="13" creationId="{F0353445-2AF8-BBF7-CFE4-74A84C36E35A}"/>
          </ac:spMkLst>
        </pc:spChg>
      </pc:sldChg>
      <pc:sldChg chg="addSp delSp modSp add mod ord">
        <pc:chgData name="이 준형" userId="bdac4a3d2003ae99" providerId="LiveId" clId="{A1293A52-2080-4F45-9466-3B1C85833CA3}" dt="2022-07-13T13:02:28.617" v="2156"/>
        <pc:sldMkLst>
          <pc:docMk/>
          <pc:sldMk cId="3876696731" sldId="529"/>
        </pc:sldMkLst>
        <pc:spChg chg="mod">
          <ac:chgData name="이 준형" userId="bdac4a3d2003ae99" providerId="LiveId" clId="{A1293A52-2080-4F45-9466-3B1C85833CA3}" dt="2022-07-13T12:46:24.250" v="1826" actId="20577"/>
          <ac:spMkLst>
            <pc:docMk/>
            <pc:sldMk cId="3876696731" sldId="529"/>
            <ac:spMk id="6" creationId="{4901423D-3704-FF36-A18E-DB8FAF283DD5}"/>
          </ac:spMkLst>
        </pc:spChg>
        <pc:spChg chg="add mod">
          <ac:chgData name="이 준형" userId="bdac4a3d2003ae99" providerId="LiveId" clId="{A1293A52-2080-4F45-9466-3B1C85833CA3}" dt="2022-07-13T13:02:28.617" v="2156"/>
          <ac:spMkLst>
            <pc:docMk/>
            <pc:sldMk cId="3876696731" sldId="529"/>
            <ac:spMk id="7" creationId="{08269680-DC24-0719-E559-6086263E16AB}"/>
          </ac:spMkLst>
        </pc:spChg>
        <pc:picChg chg="add del mod">
          <ac:chgData name="이 준형" userId="bdac4a3d2003ae99" providerId="LiveId" clId="{A1293A52-2080-4F45-9466-3B1C85833CA3}" dt="2022-07-13T13:00:58.621" v="2111" actId="478"/>
          <ac:picMkLst>
            <pc:docMk/>
            <pc:sldMk cId="3876696731" sldId="529"/>
            <ac:picMk id="4" creationId="{8AD06147-1FCC-DEBD-360D-125D1C728599}"/>
          </ac:picMkLst>
        </pc:picChg>
        <pc:picChg chg="add mod">
          <ac:chgData name="이 준형" userId="bdac4a3d2003ae99" providerId="LiveId" clId="{A1293A52-2080-4F45-9466-3B1C85833CA3}" dt="2022-07-13T13:01:06.022" v="2114" actId="1076"/>
          <ac:picMkLst>
            <pc:docMk/>
            <pc:sldMk cId="3876696731" sldId="529"/>
            <ac:picMk id="8" creationId="{53C7F4B1-5FE2-BC6D-CC48-8AC32A045242}"/>
          </ac:picMkLst>
        </pc:picChg>
        <pc:picChg chg="add del">
          <ac:chgData name="이 준형" userId="bdac4a3d2003ae99" providerId="LiveId" clId="{A1293A52-2080-4F45-9466-3B1C85833CA3}" dt="2022-07-13T13:01:17.264" v="2117" actId="478"/>
          <ac:picMkLst>
            <pc:docMk/>
            <pc:sldMk cId="3876696731" sldId="529"/>
            <ac:picMk id="11" creationId="{08181F61-05BE-B1D1-079D-685EDEC07FFE}"/>
          </ac:picMkLst>
        </pc:picChg>
      </pc:sldChg>
      <pc:sldChg chg="addSp delSp modSp add del mod ord">
        <pc:chgData name="이 준형" userId="bdac4a3d2003ae99" providerId="LiveId" clId="{A1293A52-2080-4F45-9466-3B1C85833CA3}" dt="2022-07-13T13:24:00.592" v="2537" actId="47"/>
        <pc:sldMkLst>
          <pc:docMk/>
          <pc:sldMk cId="3840380334" sldId="530"/>
        </pc:sldMkLst>
        <pc:spChg chg="mod">
          <ac:chgData name="이 준형" userId="bdac4a3d2003ae99" providerId="LiveId" clId="{A1293A52-2080-4F45-9466-3B1C85833CA3}" dt="2022-07-13T12:49:52.337" v="1912" actId="20577"/>
          <ac:spMkLst>
            <pc:docMk/>
            <pc:sldMk cId="3840380334" sldId="530"/>
            <ac:spMk id="6" creationId="{4901423D-3704-FF36-A18E-DB8FAF283DD5}"/>
          </ac:spMkLst>
        </pc:spChg>
        <pc:spChg chg="add mod">
          <ac:chgData name="이 준형" userId="bdac4a3d2003ae99" providerId="LiveId" clId="{A1293A52-2080-4F45-9466-3B1C85833CA3}" dt="2022-07-13T13:15:02.855" v="2445" actId="1076"/>
          <ac:spMkLst>
            <pc:docMk/>
            <pc:sldMk cId="3840380334" sldId="530"/>
            <ac:spMk id="7" creationId="{529901C8-3752-84B6-0197-2360DC6E1A95}"/>
          </ac:spMkLst>
        </pc:spChg>
        <pc:spChg chg="add mod">
          <ac:chgData name="이 준형" userId="bdac4a3d2003ae99" providerId="LiveId" clId="{A1293A52-2080-4F45-9466-3B1C85833CA3}" dt="2022-07-13T13:12:38.180" v="2383" actId="20577"/>
          <ac:spMkLst>
            <pc:docMk/>
            <pc:sldMk cId="3840380334" sldId="530"/>
            <ac:spMk id="8" creationId="{390A9049-2050-E07F-01DE-8C675B13D00C}"/>
          </ac:spMkLst>
        </pc:spChg>
        <pc:spChg chg="add mod">
          <ac:chgData name="이 준형" userId="bdac4a3d2003ae99" providerId="LiveId" clId="{A1293A52-2080-4F45-9466-3B1C85833CA3}" dt="2022-07-13T13:13:04.847" v="2387" actId="207"/>
          <ac:spMkLst>
            <pc:docMk/>
            <pc:sldMk cId="3840380334" sldId="530"/>
            <ac:spMk id="9" creationId="{E28102CC-3655-DEDE-F9C2-D95FC3BBDF97}"/>
          </ac:spMkLst>
        </pc:spChg>
        <pc:spChg chg="add del mod">
          <ac:chgData name="이 준형" userId="bdac4a3d2003ae99" providerId="LiveId" clId="{A1293A52-2080-4F45-9466-3B1C85833CA3}" dt="2022-07-13T13:06:37.365" v="2190"/>
          <ac:spMkLst>
            <pc:docMk/>
            <pc:sldMk cId="3840380334" sldId="530"/>
            <ac:spMk id="11" creationId="{7352B850-3852-9BC4-FA54-CC1A34837F11}"/>
          </ac:spMkLst>
        </pc:spChg>
        <pc:spChg chg="add del mod">
          <ac:chgData name="이 준형" userId="bdac4a3d2003ae99" providerId="LiveId" clId="{A1293A52-2080-4F45-9466-3B1C85833CA3}" dt="2022-07-13T13:08:11.315" v="2279" actId="478"/>
          <ac:spMkLst>
            <pc:docMk/>
            <pc:sldMk cId="3840380334" sldId="530"/>
            <ac:spMk id="12" creationId="{B88F407A-5272-A94A-64C3-B65CCDA0EAA6}"/>
          </ac:spMkLst>
        </pc:spChg>
        <pc:spChg chg="add mod">
          <ac:chgData name="이 준형" userId="bdac4a3d2003ae99" providerId="LiveId" clId="{A1293A52-2080-4F45-9466-3B1C85833CA3}" dt="2022-07-13T13:14:45.653" v="2442" actId="1076"/>
          <ac:spMkLst>
            <pc:docMk/>
            <pc:sldMk cId="3840380334" sldId="530"/>
            <ac:spMk id="14" creationId="{727F0C2D-5490-E0FF-B775-2D95B9711DD4}"/>
          </ac:spMkLst>
        </pc:spChg>
        <pc:spChg chg="add mod">
          <ac:chgData name="이 준형" userId="bdac4a3d2003ae99" providerId="LiveId" clId="{A1293A52-2080-4F45-9466-3B1C85833CA3}" dt="2022-07-13T13:13:54.451" v="2398" actId="1076"/>
          <ac:spMkLst>
            <pc:docMk/>
            <pc:sldMk cId="3840380334" sldId="530"/>
            <ac:spMk id="15" creationId="{A11F8352-EA9D-2176-3197-FE7B8DF82801}"/>
          </ac:spMkLst>
        </pc:spChg>
        <pc:spChg chg="add mod">
          <ac:chgData name="이 준형" userId="bdac4a3d2003ae99" providerId="LiveId" clId="{A1293A52-2080-4F45-9466-3B1C85833CA3}" dt="2022-07-13T13:14:39.300" v="2441" actId="1037"/>
          <ac:spMkLst>
            <pc:docMk/>
            <pc:sldMk cId="3840380334" sldId="530"/>
            <ac:spMk id="16" creationId="{FCAF072F-7BF1-30DB-FC48-F47BA4CF50A6}"/>
          </ac:spMkLst>
        </pc:spChg>
        <pc:spChg chg="add mod">
          <ac:chgData name="이 준형" userId="bdac4a3d2003ae99" providerId="LiveId" clId="{A1293A52-2080-4F45-9466-3B1C85833CA3}" dt="2022-07-13T13:15:41.280" v="2459" actId="1038"/>
          <ac:spMkLst>
            <pc:docMk/>
            <pc:sldMk cId="3840380334" sldId="530"/>
            <ac:spMk id="18" creationId="{F00FFDB8-B717-A25B-2205-F935EA632838}"/>
          </ac:spMkLst>
        </pc:spChg>
        <pc:spChg chg="add mod">
          <ac:chgData name="이 준형" userId="bdac4a3d2003ae99" providerId="LiveId" clId="{A1293A52-2080-4F45-9466-3B1C85833CA3}" dt="2022-07-13T13:17:01.133" v="2482" actId="1076"/>
          <ac:spMkLst>
            <pc:docMk/>
            <pc:sldMk cId="3840380334" sldId="530"/>
            <ac:spMk id="19" creationId="{037FF43B-FB50-C0FA-B885-A6A64989FFE8}"/>
          </ac:spMkLst>
        </pc:spChg>
        <pc:spChg chg="add mod">
          <ac:chgData name="이 준형" userId="bdac4a3d2003ae99" providerId="LiveId" clId="{A1293A52-2080-4F45-9466-3B1C85833CA3}" dt="2022-07-13T13:17:52.478" v="2498" actId="14100"/>
          <ac:spMkLst>
            <pc:docMk/>
            <pc:sldMk cId="3840380334" sldId="530"/>
            <ac:spMk id="20" creationId="{5F40EF47-6FEB-C471-9A07-FDD656D47B81}"/>
          </ac:spMkLst>
        </pc:spChg>
        <pc:spChg chg="add mod">
          <ac:chgData name="이 준형" userId="bdac4a3d2003ae99" providerId="LiveId" clId="{A1293A52-2080-4F45-9466-3B1C85833CA3}" dt="2022-07-13T13:16:46.751" v="2475" actId="20577"/>
          <ac:spMkLst>
            <pc:docMk/>
            <pc:sldMk cId="3840380334" sldId="530"/>
            <ac:spMk id="21" creationId="{5DC4F652-255D-FD00-4688-91DB0681029E}"/>
          </ac:spMkLst>
        </pc:spChg>
        <pc:spChg chg="add mod">
          <ac:chgData name="이 준형" userId="bdac4a3d2003ae99" providerId="LiveId" clId="{A1293A52-2080-4F45-9466-3B1C85833CA3}" dt="2022-07-13T13:18:04.609" v="2501" actId="1076"/>
          <ac:spMkLst>
            <pc:docMk/>
            <pc:sldMk cId="3840380334" sldId="530"/>
            <ac:spMk id="22" creationId="{391A6332-C4AC-3397-7577-A53DC70EEFDE}"/>
          </ac:spMkLst>
        </pc:spChg>
        <pc:spChg chg="add del mod">
          <ac:chgData name="이 준형" userId="bdac4a3d2003ae99" providerId="LiveId" clId="{A1293A52-2080-4F45-9466-3B1C85833CA3}" dt="2022-07-13T13:17:01.366" v="2483"/>
          <ac:spMkLst>
            <pc:docMk/>
            <pc:sldMk cId="3840380334" sldId="530"/>
            <ac:spMk id="23" creationId="{D91ABFA8-2596-83AA-7714-728FB8FC5ABA}"/>
          </ac:spMkLst>
        </pc:spChg>
        <pc:spChg chg="add mod">
          <ac:chgData name="이 준형" userId="bdac4a3d2003ae99" providerId="LiveId" clId="{A1293A52-2080-4F45-9466-3B1C85833CA3}" dt="2022-07-13T13:17:13.736" v="2486" actId="1076"/>
          <ac:spMkLst>
            <pc:docMk/>
            <pc:sldMk cId="3840380334" sldId="530"/>
            <ac:spMk id="24" creationId="{8D11B550-52CE-F2B8-F67F-A5F3C4DD8B09}"/>
          </ac:spMkLst>
        </pc:spChg>
        <pc:spChg chg="add mod">
          <ac:chgData name="이 준형" userId="bdac4a3d2003ae99" providerId="LiveId" clId="{A1293A52-2080-4F45-9466-3B1C85833CA3}" dt="2022-07-13T13:17:49.366" v="2497" actId="14100"/>
          <ac:spMkLst>
            <pc:docMk/>
            <pc:sldMk cId="3840380334" sldId="530"/>
            <ac:spMk id="25" creationId="{269BF32B-CB81-814D-F488-BAD15751606C}"/>
          </ac:spMkLst>
        </pc:spChg>
        <pc:spChg chg="add mod">
          <ac:chgData name="이 준형" userId="bdac4a3d2003ae99" providerId="LiveId" clId="{A1293A52-2080-4F45-9466-3B1C85833CA3}" dt="2022-07-13T13:18:17.182" v="2506" actId="20577"/>
          <ac:spMkLst>
            <pc:docMk/>
            <pc:sldMk cId="3840380334" sldId="530"/>
            <ac:spMk id="26" creationId="{63361BBE-D24E-06CA-6B80-4BC2C9C746B4}"/>
          </ac:spMkLst>
        </pc:spChg>
        <pc:spChg chg="add mod">
          <ac:chgData name="이 준형" userId="bdac4a3d2003ae99" providerId="LiveId" clId="{A1293A52-2080-4F45-9466-3B1C85833CA3}" dt="2022-07-13T13:18:28.994" v="2508" actId="1076"/>
          <ac:spMkLst>
            <pc:docMk/>
            <pc:sldMk cId="3840380334" sldId="530"/>
            <ac:spMk id="27" creationId="{C41F4309-6F4D-DD6B-22FC-558A70E4FCB5}"/>
          </ac:spMkLst>
        </pc:spChg>
        <pc:spChg chg="add mod">
          <ac:chgData name="이 준형" userId="bdac4a3d2003ae99" providerId="LiveId" clId="{A1293A52-2080-4F45-9466-3B1C85833CA3}" dt="2022-07-13T13:18:43.846" v="2512" actId="1076"/>
          <ac:spMkLst>
            <pc:docMk/>
            <pc:sldMk cId="3840380334" sldId="530"/>
            <ac:spMk id="28" creationId="{327505A8-2FB4-B737-C065-2C900852F947}"/>
          </ac:spMkLst>
        </pc:spChg>
        <pc:spChg chg="add mod">
          <ac:chgData name="이 준형" userId="bdac4a3d2003ae99" providerId="LiveId" clId="{A1293A52-2080-4F45-9466-3B1C85833CA3}" dt="2022-07-13T13:19:03.376" v="2517" actId="14100"/>
          <ac:spMkLst>
            <pc:docMk/>
            <pc:sldMk cId="3840380334" sldId="530"/>
            <ac:spMk id="29" creationId="{0AD279FB-E54A-E9C9-72D3-B6C233F2482C}"/>
          </ac:spMkLst>
        </pc:spChg>
        <pc:spChg chg="add mod">
          <ac:chgData name="이 준형" userId="bdac4a3d2003ae99" providerId="LiveId" clId="{A1293A52-2080-4F45-9466-3B1C85833CA3}" dt="2022-07-13T13:19:15.691" v="2523" actId="20577"/>
          <ac:spMkLst>
            <pc:docMk/>
            <pc:sldMk cId="3840380334" sldId="530"/>
            <ac:spMk id="30" creationId="{B682DCCF-4FE8-FC4B-FE95-2FC968418B20}"/>
          </ac:spMkLst>
        </pc:spChg>
        <pc:spChg chg="mod">
          <ac:chgData name="이 준형" userId="bdac4a3d2003ae99" providerId="LiveId" clId="{A1293A52-2080-4F45-9466-3B1C85833CA3}" dt="2022-07-13T13:08:01.760" v="2276"/>
          <ac:spMkLst>
            <pc:docMk/>
            <pc:sldMk cId="3840380334" sldId="530"/>
            <ac:spMk id="14339" creationId="{00000000-0000-0000-0000-000000000000}"/>
          </ac:spMkLst>
        </pc:spChg>
        <pc:graphicFrameChg chg="add mod modGraphic">
          <ac:chgData name="이 준형" userId="bdac4a3d2003ae99" providerId="LiveId" clId="{A1293A52-2080-4F45-9466-3B1C85833CA3}" dt="2022-07-13T13:10:38.829" v="2381" actId="20577"/>
          <ac:graphicFrameMkLst>
            <pc:docMk/>
            <pc:sldMk cId="3840380334" sldId="530"/>
            <ac:graphicFrameMk id="5" creationId="{EA285A81-CFAE-29DC-CA7E-DEDBD4F04082}"/>
          </ac:graphicFrameMkLst>
        </pc:graphicFrameChg>
        <pc:picChg chg="add mod">
          <ac:chgData name="이 준형" userId="bdac4a3d2003ae99" providerId="LiveId" clId="{A1293A52-2080-4F45-9466-3B1C85833CA3}" dt="2022-07-13T13:19:41.914" v="2527" actId="1076"/>
          <ac:picMkLst>
            <pc:docMk/>
            <pc:sldMk cId="3840380334" sldId="530"/>
            <ac:picMk id="17" creationId="{13A3C58D-E386-6112-9291-D2DDAB9A59DD}"/>
          </ac:picMkLst>
        </pc:picChg>
      </pc:sldChg>
      <pc:sldChg chg="addSp delSp modSp add mod ord">
        <pc:chgData name="이 준형" userId="bdac4a3d2003ae99" providerId="LiveId" clId="{A1293A52-2080-4F45-9466-3B1C85833CA3}" dt="2022-07-13T13:44:38.987" v="2711" actId="20577"/>
        <pc:sldMkLst>
          <pc:docMk/>
          <pc:sldMk cId="279086269" sldId="531"/>
        </pc:sldMkLst>
        <pc:spChg chg="add del mod">
          <ac:chgData name="이 준형" userId="bdac4a3d2003ae99" providerId="LiveId" clId="{A1293A52-2080-4F45-9466-3B1C85833CA3}" dt="2022-07-13T13:28:38.048" v="2578" actId="478"/>
          <ac:spMkLst>
            <pc:docMk/>
            <pc:sldMk cId="279086269" sldId="531"/>
            <ac:spMk id="3" creationId="{D98BA9C6-F364-D5EC-8D94-1280213AD563}"/>
          </ac:spMkLst>
        </pc:spChg>
        <pc:spChg chg="add mod">
          <ac:chgData name="이 준형" userId="bdac4a3d2003ae99" providerId="LiveId" clId="{A1293A52-2080-4F45-9466-3B1C85833CA3}" dt="2022-07-13T13:38:48.310" v="2589" actId="208"/>
          <ac:spMkLst>
            <pc:docMk/>
            <pc:sldMk cId="279086269" sldId="531"/>
            <ac:spMk id="4" creationId="{0E950569-2F5D-2078-2E6D-65CB79FA1752}"/>
          </ac:spMkLst>
        </pc:spChg>
        <pc:spChg chg="add mod">
          <ac:chgData name="이 준형" userId="bdac4a3d2003ae99" providerId="LiveId" clId="{A1293A52-2080-4F45-9466-3B1C85833CA3}" dt="2022-07-13T13:44:37.164" v="2709" actId="20577"/>
          <ac:spMkLst>
            <pc:docMk/>
            <pc:sldMk cId="279086269" sldId="531"/>
            <ac:spMk id="5" creationId="{4DC955D4-F107-97F0-43F4-0993F3151C50}"/>
          </ac:spMkLst>
        </pc:spChg>
        <pc:spChg chg="mod">
          <ac:chgData name="이 준형" userId="bdac4a3d2003ae99" providerId="LiveId" clId="{A1293A52-2080-4F45-9466-3B1C85833CA3}" dt="2022-07-13T13:38:19.579" v="2585" actId="20577"/>
          <ac:spMkLst>
            <pc:docMk/>
            <pc:sldMk cId="279086269" sldId="531"/>
            <ac:spMk id="6" creationId="{4901423D-3704-FF36-A18E-DB8FAF283DD5}"/>
          </ac:spMkLst>
        </pc:spChg>
        <pc:spChg chg="add mod">
          <ac:chgData name="이 준형" userId="bdac4a3d2003ae99" providerId="LiveId" clId="{A1293A52-2080-4F45-9466-3B1C85833CA3}" dt="2022-07-13T13:43:33.939" v="2695" actId="1076"/>
          <ac:spMkLst>
            <pc:docMk/>
            <pc:sldMk cId="279086269" sldId="531"/>
            <ac:spMk id="7" creationId="{53390CF2-9883-BF6E-6024-48BAA8F34E9A}"/>
          </ac:spMkLst>
        </pc:spChg>
        <pc:spChg chg="add mod">
          <ac:chgData name="이 준형" userId="bdac4a3d2003ae99" providerId="LiveId" clId="{A1293A52-2080-4F45-9466-3B1C85833CA3}" dt="2022-07-13T13:44:38.987" v="2711" actId="20577"/>
          <ac:spMkLst>
            <pc:docMk/>
            <pc:sldMk cId="279086269" sldId="531"/>
            <ac:spMk id="11" creationId="{02017579-6B18-7B61-8B8D-36CCD4E50F55}"/>
          </ac:spMkLst>
        </pc:spChg>
        <pc:spChg chg="mod">
          <ac:chgData name="이 준형" userId="bdac4a3d2003ae99" providerId="LiveId" clId="{A1293A52-2080-4F45-9466-3B1C85833CA3}" dt="2022-07-13T13:26:41.685" v="2550" actId="20577"/>
          <ac:spMkLst>
            <pc:docMk/>
            <pc:sldMk cId="279086269" sldId="531"/>
            <ac:spMk id="14338" creationId="{00000000-0000-0000-0000-000000000000}"/>
          </ac:spMkLst>
        </pc:spChg>
      </pc:sldChg>
      <pc:sldChg chg="add del ord">
        <pc:chgData name="이 준형" userId="bdac4a3d2003ae99" providerId="LiveId" clId="{A1293A52-2080-4F45-9466-3B1C85833CA3}" dt="2022-07-13T14:56:30.893" v="3935" actId="47"/>
        <pc:sldMkLst>
          <pc:docMk/>
          <pc:sldMk cId="2382134415" sldId="532"/>
        </pc:sldMkLst>
      </pc:sldChg>
      <pc:sldChg chg="addSp delSp modSp add mod">
        <pc:chgData name="이 준형" userId="bdac4a3d2003ae99" providerId="LiveId" clId="{A1293A52-2080-4F45-9466-3B1C85833CA3}" dt="2022-07-13T14:15:32.328" v="3187" actId="20577"/>
        <pc:sldMkLst>
          <pc:docMk/>
          <pc:sldMk cId="2429413059" sldId="533"/>
        </pc:sldMkLst>
        <pc:spChg chg="add del mod">
          <ac:chgData name="이 준형" userId="bdac4a3d2003ae99" providerId="LiveId" clId="{A1293A52-2080-4F45-9466-3B1C85833CA3}" dt="2022-07-13T13:57:31.130" v="2922" actId="478"/>
          <ac:spMkLst>
            <pc:docMk/>
            <pc:sldMk cId="2429413059" sldId="533"/>
            <ac:spMk id="5" creationId="{8C804EC9-CFDC-A777-F3A3-781A9928F490}"/>
          </ac:spMkLst>
        </pc:spChg>
        <pc:spChg chg="mod">
          <ac:chgData name="이 준형" userId="bdac4a3d2003ae99" providerId="LiveId" clId="{A1293A52-2080-4F45-9466-3B1C85833CA3}" dt="2022-07-13T13:44:34.615" v="2707" actId="20577"/>
          <ac:spMkLst>
            <pc:docMk/>
            <pc:sldMk cId="2429413059" sldId="533"/>
            <ac:spMk id="6" creationId="{4901423D-3704-FF36-A18E-DB8FAF283DD5}"/>
          </ac:spMkLst>
        </pc:spChg>
        <pc:spChg chg="add mod">
          <ac:chgData name="이 준형" userId="bdac4a3d2003ae99" providerId="LiveId" clId="{A1293A52-2080-4F45-9466-3B1C85833CA3}" dt="2022-07-13T14:15:32.328" v="3187" actId="20577"/>
          <ac:spMkLst>
            <pc:docMk/>
            <pc:sldMk cId="2429413059" sldId="533"/>
            <ac:spMk id="7" creationId="{FA64879B-BF6D-73EA-6C29-D3AF25AEEEB8}"/>
          </ac:spMkLst>
        </pc:spChg>
        <pc:spChg chg="add del mod">
          <ac:chgData name="이 준형" userId="bdac4a3d2003ae99" providerId="LiveId" clId="{A1293A52-2080-4F45-9466-3B1C85833CA3}" dt="2022-07-13T13:53:50.718" v="2899" actId="478"/>
          <ac:spMkLst>
            <pc:docMk/>
            <pc:sldMk cId="2429413059" sldId="533"/>
            <ac:spMk id="8" creationId="{0F94AF9C-F6A6-D992-D38E-0409E40394FF}"/>
          </ac:spMkLst>
        </pc:spChg>
        <pc:spChg chg="mod">
          <ac:chgData name="이 준형" userId="bdac4a3d2003ae99" providerId="LiveId" clId="{A1293A52-2080-4F45-9466-3B1C85833CA3}" dt="2022-07-13T13:43:53.013" v="2699"/>
          <ac:spMkLst>
            <pc:docMk/>
            <pc:sldMk cId="2429413059" sldId="533"/>
            <ac:spMk id="14338" creationId="{00000000-0000-0000-0000-000000000000}"/>
          </ac:spMkLst>
        </pc:spChg>
        <pc:picChg chg="add mod">
          <ac:chgData name="이 준형" userId="bdac4a3d2003ae99" providerId="LiveId" clId="{A1293A52-2080-4F45-9466-3B1C85833CA3}" dt="2022-07-13T13:56:49.993" v="2921" actId="1076"/>
          <ac:picMkLst>
            <pc:docMk/>
            <pc:sldMk cId="2429413059" sldId="533"/>
            <ac:picMk id="4" creationId="{52FC5C2A-2BB2-C783-92D1-619D4CC03881}"/>
          </ac:picMkLst>
        </pc:picChg>
      </pc:sldChg>
      <pc:sldChg chg="add del">
        <pc:chgData name="이 준형" userId="bdac4a3d2003ae99" providerId="LiveId" clId="{A1293A52-2080-4F45-9466-3B1C85833CA3}" dt="2022-07-13T14:13:24.539" v="3161" actId="47"/>
        <pc:sldMkLst>
          <pc:docMk/>
          <pc:sldMk cId="4238432982" sldId="534"/>
        </pc:sldMkLst>
      </pc:sldChg>
      <pc:sldChg chg="add del">
        <pc:chgData name="이 준형" userId="bdac4a3d2003ae99" providerId="LiveId" clId="{A1293A52-2080-4F45-9466-3B1C85833CA3}" dt="2022-07-13T14:13:25.787" v="3162" actId="47"/>
        <pc:sldMkLst>
          <pc:docMk/>
          <pc:sldMk cId="2828048812" sldId="535"/>
        </pc:sldMkLst>
      </pc:sldChg>
      <pc:sldChg chg="addSp delSp modSp add mod">
        <pc:chgData name="이 준형" userId="bdac4a3d2003ae99" providerId="LiveId" clId="{A1293A52-2080-4F45-9466-3B1C85833CA3}" dt="2022-07-13T14:19:04.165" v="3288" actId="207"/>
        <pc:sldMkLst>
          <pc:docMk/>
          <pc:sldMk cId="22692391" sldId="536"/>
        </pc:sldMkLst>
        <pc:spChg chg="add mod">
          <ac:chgData name="이 준형" userId="bdac4a3d2003ae99" providerId="LiveId" clId="{A1293A52-2080-4F45-9466-3B1C85833CA3}" dt="2022-07-13T14:03:36.264" v="2998" actId="1076"/>
          <ac:spMkLst>
            <pc:docMk/>
            <pc:sldMk cId="22692391" sldId="536"/>
            <ac:spMk id="5" creationId="{B0D9F810-998B-FF87-7F6E-10A722F1EAC2}"/>
          </ac:spMkLst>
        </pc:spChg>
        <pc:spChg chg="mod">
          <ac:chgData name="이 준형" userId="bdac4a3d2003ae99" providerId="LiveId" clId="{A1293A52-2080-4F45-9466-3B1C85833CA3}" dt="2022-07-13T14:13:18.023" v="3160" actId="20577"/>
          <ac:spMkLst>
            <pc:docMk/>
            <pc:sldMk cId="22692391" sldId="536"/>
            <ac:spMk id="6" creationId="{4901423D-3704-FF36-A18E-DB8FAF283DD5}"/>
          </ac:spMkLst>
        </pc:spChg>
        <pc:spChg chg="mod">
          <ac:chgData name="이 준형" userId="bdac4a3d2003ae99" providerId="LiveId" clId="{A1293A52-2080-4F45-9466-3B1C85833CA3}" dt="2022-07-13T14:15:29.545" v="3185" actId="20577"/>
          <ac:spMkLst>
            <pc:docMk/>
            <pc:sldMk cId="22692391" sldId="536"/>
            <ac:spMk id="7" creationId="{FA64879B-BF6D-73EA-6C29-D3AF25AEEEB8}"/>
          </ac:spMkLst>
        </pc:spChg>
        <pc:spChg chg="add mod">
          <ac:chgData name="이 준형" userId="bdac4a3d2003ae99" providerId="LiveId" clId="{A1293A52-2080-4F45-9466-3B1C85833CA3}" dt="2022-07-13T14:10:18.516" v="3113" actId="1076"/>
          <ac:spMkLst>
            <pc:docMk/>
            <pc:sldMk cId="22692391" sldId="536"/>
            <ac:spMk id="9" creationId="{E032F370-F7C3-E6F0-E3A1-C3FBC84E0696}"/>
          </ac:spMkLst>
        </pc:spChg>
        <pc:spChg chg="add mod">
          <ac:chgData name="이 준형" userId="bdac4a3d2003ae99" providerId="LiveId" clId="{A1293A52-2080-4F45-9466-3B1C85833CA3}" dt="2022-07-13T14:02:46.843" v="2976" actId="1076"/>
          <ac:spMkLst>
            <pc:docMk/>
            <pc:sldMk cId="22692391" sldId="536"/>
            <ac:spMk id="12" creationId="{A17EA61D-66BC-49FB-4144-AFB24BB813E2}"/>
          </ac:spMkLst>
        </pc:spChg>
        <pc:spChg chg="add mod">
          <ac:chgData name="이 준형" userId="bdac4a3d2003ae99" providerId="LiveId" clId="{A1293A52-2080-4F45-9466-3B1C85833CA3}" dt="2022-07-13T14:19:04.165" v="3288" actId="207"/>
          <ac:spMkLst>
            <pc:docMk/>
            <pc:sldMk cId="22692391" sldId="536"/>
            <ac:spMk id="13" creationId="{793984B3-C85F-CD6D-CF05-F5CA081EB991}"/>
          </ac:spMkLst>
        </pc:spChg>
        <pc:spChg chg="add mod">
          <ac:chgData name="이 준형" userId="bdac4a3d2003ae99" providerId="LiveId" clId="{A1293A52-2080-4F45-9466-3B1C85833CA3}" dt="2022-07-13T14:07:50.595" v="3042" actId="1076"/>
          <ac:spMkLst>
            <pc:docMk/>
            <pc:sldMk cId="22692391" sldId="536"/>
            <ac:spMk id="14" creationId="{5E77523D-517B-210F-7194-B90793B8D8BF}"/>
          </ac:spMkLst>
        </pc:spChg>
        <pc:spChg chg="add mod">
          <ac:chgData name="이 준형" userId="bdac4a3d2003ae99" providerId="LiveId" clId="{A1293A52-2080-4F45-9466-3B1C85833CA3}" dt="2022-07-13T14:08:16.488" v="3079" actId="1076"/>
          <ac:spMkLst>
            <pc:docMk/>
            <pc:sldMk cId="22692391" sldId="536"/>
            <ac:spMk id="16" creationId="{C916A26D-9488-2EF4-7B15-6AA2D97670E0}"/>
          </ac:spMkLst>
        </pc:spChg>
        <pc:spChg chg="add mod">
          <ac:chgData name="이 준형" userId="bdac4a3d2003ae99" providerId="LiveId" clId="{A1293A52-2080-4F45-9466-3B1C85833CA3}" dt="2022-07-13T14:07:53.054" v="3045" actId="1035"/>
          <ac:spMkLst>
            <pc:docMk/>
            <pc:sldMk cId="22692391" sldId="536"/>
            <ac:spMk id="17" creationId="{AF7556C9-1855-F04E-06A1-A57D4975AD95}"/>
          </ac:spMkLst>
        </pc:spChg>
        <pc:spChg chg="add mod">
          <ac:chgData name="이 준형" userId="bdac4a3d2003ae99" providerId="LiveId" clId="{A1293A52-2080-4F45-9466-3B1C85833CA3}" dt="2022-07-13T14:08:01.469" v="3059" actId="1035"/>
          <ac:spMkLst>
            <pc:docMk/>
            <pc:sldMk cId="22692391" sldId="536"/>
            <ac:spMk id="18" creationId="{E2E4A159-0E1F-B7F0-02EC-C7C3F94DCC86}"/>
          </ac:spMkLst>
        </pc:spChg>
        <pc:spChg chg="add mod">
          <ac:chgData name="이 준형" userId="bdac4a3d2003ae99" providerId="LiveId" clId="{A1293A52-2080-4F45-9466-3B1C85833CA3}" dt="2022-07-13T14:08:26.380" v="3082" actId="1076"/>
          <ac:spMkLst>
            <pc:docMk/>
            <pc:sldMk cId="22692391" sldId="536"/>
            <ac:spMk id="20" creationId="{91F377E5-6617-ED50-13E0-0009F544F39B}"/>
          </ac:spMkLst>
        </pc:spChg>
        <pc:spChg chg="add mod">
          <ac:chgData name="이 준형" userId="bdac4a3d2003ae99" providerId="LiveId" clId="{A1293A52-2080-4F45-9466-3B1C85833CA3}" dt="2022-07-13T14:08:55.888" v="3089" actId="14100"/>
          <ac:spMkLst>
            <pc:docMk/>
            <pc:sldMk cId="22692391" sldId="536"/>
            <ac:spMk id="21" creationId="{6D87D3BD-5E41-078B-4D85-FF74FF456930}"/>
          </ac:spMkLst>
        </pc:spChg>
        <pc:spChg chg="add mod">
          <ac:chgData name="이 준형" userId="bdac4a3d2003ae99" providerId="LiveId" clId="{A1293A52-2080-4F45-9466-3B1C85833CA3}" dt="2022-07-13T14:10:22.931" v="3114" actId="1076"/>
          <ac:spMkLst>
            <pc:docMk/>
            <pc:sldMk cId="22692391" sldId="536"/>
            <ac:spMk id="23" creationId="{554B9DE4-3CB8-E7C8-73FD-308C8322A09A}"/>
          </ac:spMkLst>
        </pc:spChg>
        <pc:spChg chg="add del mod">
          <ac:chgData name="이 준형" userId="bdac4a3d2003ae99" providerId="LiveId" clId="{A1293A52-2080-4F45-9466-3B1C85833CA3}" dt="2022-07-13T14:10:34.844" v="3116"/>
          <ac:spMkLst>
            <pc:docMk/>
            <pc:sldMk cId="22692391" sldId="536"/>
            <ac:spMk id="24" creationId="{A9B64C20-7F3E-60A6-2C5B-A51D1AA9F3B2}"/>
          </ac:spMkLst>
        </pc:spChg>
        <pc:spChg chg="add del mod">
          <ac:chgData name="이 준형" userId="bdac4a3d2003ae99" providerId="LiveId" clId="{A1293A52-2080-4F45-9466-3B1C85833CA3}" dt="2022-07-13T14:10:39.714" v="3118"/>
          <ac:spMkLst>
            <pc:docMk/>
            <pc:sldMk cId="22692391" sldId="536"/>
            <ac:spMk id="25" creationId="{BED5AC10-0DD1-BB7E-7467-05141179E43A}"/>
          </ac:spMkLst>
        </pc:spChg>
        <pc:spChg chg="add mod">
          <ac:chgData name="이 준형" userId="bdac4a3d2003ae99" providerId="LiveId" clId="{A1293A52-2080-4F45-9466-3B1C85833CA3}" dt="2022-07-13T14:13:01.546" v="3156"/>
          <ac:spMkLst>
            <pc:docMk/>
            <pc:sldMk cId="22692391" sldId="536"/>
            <ac:spMk id="26" creationId="{69A464F7-7C80-81BB-DAC1-6635202251E4}"/>
          </ac:spMkLst>
        </pc:spChg>
        <pc:spChg chg="add mod">
          <ac:chgData name="이 준형" userId="bdac4a3d2003ae99" providerId="LiveId" clId="{A1293A52-2080-4F45-9466-3B1C85833CA3}" dt="2022-07-13T14:13:01.546" v="3156"/>
          <ac:spMkLst>
            <pc:docMk/>
            <pc:sldMk cId="22692391" sldId="536"/>
            <ac:spMk id="27" creationId="{9FE3ACFF-822F-FD3A-FC1E-7C5D3D5A9884}"/>
          </ac:spMkLst>
        </pc:spChg>
        <pc:spChg chg="mod">
          <ac:chgData name="이 준형" userId="bdac4a3d2003ae99" providerId="LiveId" clId="{A1293A52-2080-4F45-9466-3B1C85833CA3}" dt="2022-07-13T14:05:22.679" v="3012"/>
          <ac:spMkLst>
            <pc:docMk/>
            <pc:sldMk cId="22692391" sldId="536"/>
            <ac:spMk id="14339" creationId="{00000000-0000-0000-0000-000000000000}"/>
          </ac:spMkLst>
        </pc:spChg>
        <pc:graphicFrameChg chg="add del mod modGraphic">
          <ac:chgData name="이 준형" userId="bdac4a3d2003ae99" providerId="LiveId" clId="{A1293A52-2080-4F45-9466-3B1C85833CA3}" dt="2022-07-13T14:02:28.134" v="2974" actId="478"/>
          <ac:graphicFrameMkLst>
            <pc:docMk/>
            <pc:sldMk cId="22692391" sldId="536"/>
            <ac:graphicFrameMk id="3" creationId="{53DB7D3C-F37A-585F-0B67-CB97D8E07BD1}"/>
          </ac:graphicFrameMkLst>
        </pc:graphicFrameChg>
        <pc:graphicFrameChg chg="add del mod modGraphic">
          <ac:chgData name="이 준형" userId="bdac4a3d2003ae99" providerId="LiveId" clId="{A1293A52-2080-4F45-9466-3B1C85833CA3}" dt="2022-07-13T14:02:27.696" v="2973" actId="478"/>
          <ac:graphicFrameMkLst>
            <pc:docMk/>
            <pc:sldMk cId="22692391" sldId="536"/>
            <ac:graphicFrameMk id="11" creationId="{5D9FFD84-6E0F-60F2-75AE-F429118A05F3}"/>
          </ac:graphicFrameMkLst>
        </pc:graphicFrameChg>
        <pc:picChg chg="del">
          <ac:chgData name="이 준형" userId="bdac4a3d2003ae99" providerId="LiveId" clId="{A1293A52-2080-4F45-9466-3B1C85833CA3}" dt="2022-07-13T13:57:41.048" v="2924" actId="478"/>
          <ac:picMkLst>
            <pc:docMk/>
            <pc:sldMk cId="22692391" sldId="536"/>
            <ac:picMk id="4" creationId="{52FC5C2A-2BB2-C783-92D1-619D4CC03881}"/>
          </ac:picMkLst>
        </pc:picChg>
        <pc:picChg chg="add mod">
          <ac:chgData name="이 준형" userId="bdac4a3d2003ae99" providerId="LiveId" clId="{A1293A52-2080-4F45-9466-3B1C85833CA3}" dt="2022-07-13T14:07:58.680" v="3053" actId="1037"/>
          <ac:picMkLst>
            <pc:docMk/>
            <pc:sldMk cId="22692391" sldId="536"/>
            <ac:picMk id="19" creationId="{5C14A9CA-357E-741A-738E-277BED499D37}"/>
          </ac:picMkLst>
        </pc:picChg>
      </pc:sldChg>
      <pc:sldChg chg="addSp delSp modSp add mod">
        <pc:chgData name="이 준형" userId="bdac4a3d2003ae99" providerId="LiveId" clId="{A1293A52-2080-4F45-9466-3B1C85833CA3}" dt="2022-07-13T14:18:55.201" v="3287" actId="207"/>
        <pc:sldMkLst>
          <pc:docMk/>
          <pc:sldMk cId="4287336020" sldId="537"/>
        </pc:sldMkLst>
        <pc:spChg chg="mod">
          <ac:chgData name="이 준형" userId="bdac4a3d2003ae99" providerId="LiveId" clId="{A1293A52-2080-4F45-9466-3B1C85833CA3}" dt="2022-07-13T14:13:15.263" v="3158" actId="20577"/>
          <ac:spMkLst>
            <pc:docMk/>
            <pc:sldMk cId="4287336020" sldId="537"/>
            <ac:spMk id="6" creationId="{4901423D-3704-FF36-A18E-DB8FAF283DD5}"/>
          </ac:spMkLst>
        </pc:spChg>
        <pc:spChg chg="mod">
          <ac:chgData name="이 준형" userId="bdac4a3d2003ae99" providerId="LiveId" clId="{A1293A52-2080-4F45-9466-3B1C85833CA3}" dt="2022-07-13T14:15:27.176" v="3183" actId="20577"/>
          <ac:spMkLst>
            <pc:docMk/>
            <pc:sldMk cId="4287336020" sldId="537"/>
            <ac:spMk id="7" creationId="{FA64879B-BF6D-73EA-6C29-D3AF25AEEEB8}"/>
          </ac:spMkLst>
        </pc:spChg>
        <pc:spChg chg="mod">
          <ac:chgData name="이 준형" userId="bdac4a3d2003ae99" providerId="LiveId" clId="{A1293A52-2080-4F45-9466-3B1C85833CA3}" dt="2022-07-13T14:18:55.201" v="3287" actId="207"/>
          <ac:spMkLst>
            <pc:docMk/>
            <pc:sldMk cId="4287336020" sldId="537"/>
            <ac:spMk id="13" creationId="{793984B3-C85F-CD6D-CF05-F5CA081EB991}"/>
          </ac:spMkLst>
        </pc:spChg>
        <pc:spChg chg="add del mod">
          <ac:chgData name="이 준형" userId="bdac4a3d2003ae99" providerId="LiveId" clId="{A1293A52-2080-4F45-9466-3B1C85833CA3}" dt="2022-07-13T14:11:05.726" v="3141" actId="20577"/>
          <ac:spMkLst>
            <pc:docMk/>
            <pc:sldMk cId="4287336020" sldId="537"/>
            <ac:spMk id="14" creationId="{5E77523D-517B-210F-7194-B90793B8D8BF}"/>
          </ac:spMkLst>
        </pc:spChg>
        <pc:spChg chg="add del mod">
          <ac:chgData name="이 준형" userId="bdac4a3d2003ae99" providerId="LiveId" clId="{A1293A52-2080-4F45-9466-3B1C85833CA3}" dt="2022-07-13T14:11:12.308" v="3143" actId="1076"/>
          <ac:spMkLst>
            <pc:docMk/>
            <pc:sldMk cId="4287336020" sldId="537"/>
            <ac:spMk id="17" creationId="{AF7556C9-1855-F04E-06A1-A57D4975AD95}"/>
          </ac:spMkLst>
        </pc:spChg>
        <pc:spChg chg="add mod">
          <ac:chgData name="이 준형" userId="bdac4a3d2003ae99" providerId="LiveId" clId="{A1293A52-2080-4F45-9466-3B1C85833CA3}" dt="2022-07-13T14:12:19.250" v="3150" actId="14100"/>
          <ac:spMkLst>
            <pc:docMk/>
            <pc:sldMk cId="4287336020" sldId="537"/>
            <ac:spMk id="24" creationId="{D076EB86-DA39-0828-AD42-29198E6B1D66}"/>
          </ac:spMkLst>
        </pc:spChg>
        <pc:spChg chg="add mod">
          <ac:chgData name="이 준형" userId="bdac4a3d2003ae99" providerId="LiveId" clId="{A1293A52-2080-4F45-9466-3B1C85833CA3}" dt="2022-07-13T14:12:33.688" v="3155" actId="1076"/>
          <ac:spMkLst>
            <pc:docMk/>
            <pc:sldMk cId="4287336020" sldId="537"/>
            <ac:spMk id="25" creationId="{8F07B6E5-83C7-1D13-63FF-976C3C868210}"/>
          </ac:spMkLst>
        </pc:spChg>
        <pc:spChg chg="mod">
          <ac:chgData name="이 준형" userId="bdac4a3d2003ae99" providerId="LiveId" clId="{A1293A52-2080-4F45-9466-3B1C85833CA3}" dt="2022-07-13T14:12:23.975" v="3152"/>
          <ac:spMkLst>
            <pc:docMk/>
            <pc:sldMk cId="4287336020" sldId="537"/>
            <ac:spMk id="14339" creationId="{00000000-0000-0000-0000-000000000000}"/>
          </ac:spMkLst>
        </pc:spChg>
        <pc:picChg chg="add mod">
          <ac:chgData name="이 준형" userId="bdac4a3d2003ae99" providerId="LiveId" clId="{A1293A52-2080-4F45-9466-3B1C85833CA3}" dt="2022-07-13T14:11:57.860" v="3147" actId="1076"/>
          <ac:picMkLst>
            <pc:docMk/>
            <pc:sldMk cId="4287336020" sldId="537"/>
            <ac:picMk id="4" creationId="{F8447EDB-D1E0-AC05-7B3A-851D4FDF357A}"/>
          </ac:picMkLst>
        </pc:picChg>
        <pc:picChg chg="del">
          <ac:chgData name="이 준형" userId="bdac4a3d2003ae99" providerId="LiveId" clId="{A1293A52-2080-4F45-9466-3B1C85833CA3}" dt="2022-07-13T14:11:52.633" v="3144" actId="478"/>
          <ac:picMkLst>
            <pc:docMk/>
            <pc:sldMk cId="4287336020" sldId="537"/>
            <ac:picMk id="19" creationId="{5C14A9CA-357E-741A-738E-277BED499D37}"/>
          </ac:picMkLst>
        </pc:picChg>
      </pc:sldChg>
      <pc:sldChg chg="addSp delSp modSp add mod">
        <pc:chgData name="이 준형" userId="bdac4a3d2003ae99" providerId="LiveId" clId="{A1293A52-2080-4F45-9466-3B1C85833CA3}" dt="2022-07-13T14:35:36.866" v="3588" actId="20577"/>
        <pc:sldMkLst>
          <pc:docMk/>
          <pc:sldMk cId="3937290950" sldId="538"/>
        </pc:sldMkLst>
        <pc:spChg chg="mod">
          <ac:chgData name="이 준형" userId="bdac4a3d2003ae99" providerId="LiveId" clId="{A1293A52-2080-4F45-9466-3B1C85833CA3}" dt="2022-07-13T14:26:25.157" v="3376" actId="1076"/>
          <ac:spMkLst>
            <pc:docMk/>
            <pc:sldMk cId="3937290950" sldId="538"/>
            <ac:spMk id="5" creationId="{B0D9F810-998B-FF87-7F6E-10A722F1EAC2}"/>
          </ac:spMkLst>
        </pc:spChg>
        <pc:spChg chg="mod">
          <ac:chgData name="이 준형" userId="bdac4a3d2003ae99" providerId="LiveId" clId="{A1293A52-2080-4F45-9466-3B1C85833CA3}" dt="2022-07-13T14:15:18.176" v="3179" actId="120"/>
          <ac:spMkLst>
            <pc:docMk/>
            <pc:sldMk cId="3937290950" sldId="538"/>
            <ac:spMk id="6" creationId="{4901423D-3704-FF36-A18E-DB8FAF283DD5}"/>
          </ac:spMkLst>
        </pc:spChg>
        <pc:spChg chg="mod">
          <ac:chgData name="이 준형" userId="bdac4a3d2003ae99" providerId="LiveId" clId="{A1293A52-2080-4F45-9466-3B1C85833CA3}" dt="2022-07-13T14:35:36.866" v="3588" actId="20577"/>
          <ac:spMkLst>
            <pc:docMk/>
            <pc:sldMk cId="3937290950" sldId="538"/>
            <ac:spMk id="7" creationId="{FA64879B-BF6D-73EA-6C29-D3AF25AEEEB8}"/>
          </ac:spMkLst>
        </pc:spChg>
        <pc:spChg chg="del">
          <ac:chgData name="이 준형" userId="bdac4a3d2003ae99" providerId="LiveId" clId="{A1293A52-2080-4F45-9466-3B1C85833CA3}" dt="2022-07-13T14:21:17.837" v="3324" actId="478"/>
          <ac:spMkLst>
            <pc:docMk/>
            <pc:sldMk cId="3937290950" sldId="538"/>
            <ac:spMk id="9" creationId="{E032F370-F7C3-E6F0-E3A1-C3FBC84E0696}"/>
          </ac:spMkLst>
        </pc:spChg>
        <pc:spChg chg="mod">
          <ac:chgData name="이 준형" userId="bdac4a3d2003ae99" providerId="LiveId" clId="{A1293A52-2080-4F45-9466-3B1C85833CA3}" dt="2022-07-13T14:24:44.308" v="3359" actId="1076"/>
          <ac:spMkLst>
            <pc:docMk/>
            <pc:sldMk cId="3937290950" sldId="538"/>
            <ac:spMk id="12" creationId="{A17EA61D-66BC-49FB-4144-AFB24BB813E2}"/>
          </ac:spMkLst>
        </pc:spChg>
        <pc:spChg chg="mod">
          <ac:chgData name="이 준형" userId="bdac4a3d2003ae99" providerId="LiveId" clId="{A1293A52-2080-4F45-9466-3B1C85833CA3}" dt="2022-07-13T14:25:20.159" v="3366" actId="1076"/>
          <ac:spMkLst>
            <pc:docMk/>
            <pc:sldMk cId="3937290950" sldId="538"/>
            <ac:spMk id="13" creationId="{793984B3-C85F-CD6D-CF05-F5CA081EB991}"/>
          </ac:spMkLst>
        </pc:spChg>
        <pc:spChg chg="mod ord">
          <ac:chgData name="이 준형" userId="bdac4a3d2003ae99" providerId="LiveId" clId="{A1293A52-2080-4F45-9466-3B1C85833CA3}" dt="2022-07-13T14:26:45.390" v="3379" actId="1076"/>
          <ac:spMkLst>
            <pc:docMk/>
            <pc:sldMk cId="3937290950" sldId="538"/>
            <ac:spMk id="14" creationId="{5E77523D-517B-210F-7194-B90793B8D8BF}"/>
          </ac:spMkLst>
        </pc:spChg>
        <pc:spChg chg="mod">
          <ac:chgData name="이 준형" userId="bdac4a3d2003ae99" providerId="LiveId" clId="{A1293A52-2080-4F45-9466-3B1C85833CA3}" dt="2022-07-13T14:26:20.717" v="3375" actId="1076"/>
          <ac:spMkLst>
            <pc:docMk/>
            <pc:sldMk cId="3937290950" sldId="538"/>
            <ac:spMk id="16" creationId="{C916A26D-9488-2EF4-7B15-6AA2D97670E0}"/>
          </ac:spMkLst>
        </pc:spChg>
        <pc:spChg chg="del ord">
          <ac:chgData name="이 준형" userId="bdac4a3d2003ae99" providerId="LiveId" clId="{A1293A52-2080-4F45-9466-3B1C85833CA3}" dt="2022-07-13T14:24:58.449" v="3362" actId="478"/>
          <ac:spMkLst>
            <pc:docMk/>
            <pc:sldMk cId="3937290950" sldId="538"/>
            <ac:spMk id="17" creationId="{AF7556C9-1855-F04E-06A1-A57D4975AD95}"/>
          </ac:spMkLst>
        </pc:spChg>
        <pc:spChg chg="del">
          <ac:chgData name="이 준형" userId="bdac4a3d2003ae99" providerId="LiveId" clId="{A1293A52-2080-4F45-9466-3B1C85833CA3}" dt="2022-07-13T14:21:20.905" v="3326" actId="478"/>
          <ac:spMkLst>
            <pc:docMk/>
            <pc:sldMk cId="3937290950" sldId="538"/>
            <ac:spMk id="18" creationId="{E2E4A159-0E1F-B7F0-02EC-C7C3F94DCC86}"/>
          </ac:spMkLst>
        </pc:spChg>
        <pc:spChg chg="del">
          <ac:chgData name="이 준형" userId="bdac4a3d2003ae99" providerId="LiveId" clId="{A1293A52-2080-4F45-9466-3B1C85833CA3}" dt="2022-07-13T14:21:21.711" v="3327" actId="478"/>
          <ac:spMkLst>
            <pc:docMk/>
            <pc:sldMk cId="3937290950" sldId="538"/>
            <ac:spMk id="20" creationId="{91F377E5-6617-ED50-13E0-0009F544F39B}"/>
          </ac:spMkLst>
        </pc:spChg>
        <pc:spChg chg="del">
          <ac:chgData name="이 준형" userId="bdac4a3d2003ae99" providerId="LiveId" clId="{A1293A52-2080-4F45-9466-3B1C85833CA3}" dt="2022-07-13T14:21:18.747" v="3325" actId="478"/>
          <ac:spMkLst>
            <pc:docMk/>
            <pc:sldMk cId="3937290950" sldId="538"/>
            <ac:spMk id="21" creationId="{6D87D3BD-5E41-078B-4D85-FF74FF456930}"/>
          </ac:spMkLst>
        </pc:spChg>
        <pc:spChg chg="del">
          <ac:chgData name="이 준형" userId="bdac4a3d2003ae99" providerId="LiveId" clId="{A1293A52-2080-4F45-9466-3B1C85833CA3}" dt="2022-07-13T14:21:16.922" v="3323" actId="478"/>
          <ac:spMkLst>
            <pc:docMk/>
            <pc:sldMk cId="3937290950" sldId="538"/>
            <ac:spMk id="23" creationId="{554B9DE4-3CB8-E7C8-73FD-308C8322A09A}"/>
          </ac:spMkLst>
        </pc:spChg>
        <pc:spChg chg="mod">
          <ac:chgData name="이 준형" userId="bdac4a3d2003ae99" providerId="LiveId" clId="{A1293A52-2080-4F45-9466-3B1C85833CA3}" dt="2022-07-13T14:32:24.601" v="3507" actId="20577"/>
          <ac:spMkLst>
            <pc:docMk/>
            <pc:sldMk cId="3937290950" sldId="538"/>
            <ac:spMk id="24" creationId="{D076EB86-DA39-0828-AD42-29198E6B1D66}"/>
          </ac:spMkLst>
        </pc:spChg>
        <pc:spChg chg="mod">
          <ac:chgData name="이 준형" userId="bdac4a3d2003ae99" providerId="LiveId" clId="{A1293A52-2080-4F45-9466-3B1C85833CA3}" dt="2022-07-13T14:32:27.804" v="3513" actId="20577"/>
          <ac:spMkLst>
            <pc:docMk/>
            <pc:sldMk cId="3937290950" sldId="538"/>
            <ac:spMk id="25" creationId="{8F07B6E5-83C7-1D13-63FF-976C3C868210}"/>
          </ac:spMkLst>
        </pc:spChg>
        <pc:spChg chg="add mod ord">
          <ac:chgData name="이 준형" userId="bdac4a3d2003ae99" providerId="LiveId" clId="{A1293A52-2080-4F45-9466-3B1C85833CA3}" dt="2022-07-13T14:26:47.782" v="3380" actId="1076"/>
          <ac:spMkLst>
            <pc:docMk/>
            <pc:sldMk cId="3937290950" sldId="538"/>
            <ac:spMk id="26" creationId="{26BFA4F8-3C1A-919C-251D-D449D996301C}"/>
          </ac:spMkLst>
        </pc:spChg>
        <pc:spChg chg="add mod">
          <ac:chgData name="이 준형" userId="bdac4a3d2003ae99" providerId="LiveId" clId="{A1293A52-2080-4F45-9466-3B1C85833CA3}" dt="2022-07-13T14:26:39.419" v="3378" actId="14100"/>
          <ac:spMkLst>
            <pc:docMk/>
            <pc:sldMk cId="3937290950" sldId="538"/>
            <ac:spMk id="27" creationId="{3E337F49-A663-C9FB-AB73-C070A3DB79D2}"/>
          </ac:spMkLst>
        </pc:spChg>
        <pc:spChg chg="add mod">
          <ac:chgData name="이 준형" userId="bdac4a3d2003ae99" providerId="LiveId" clId="{A1293A52-2080-4F45-9466-3B1C85833CA3}" dt="2022-07-13T14:25:37.714" v="3368" actId="1076"/>
          <ac:spMkLst>
            <pc:docMk/>
            <pc:sldMk cId="3937290950" sldId="538"/>
            <ac:spMk id="28" creationId="{970EACCC-2AB3-8111-3BE7-3C750D468EB9}"/>
          </ac:spMkLst>
        </pc:spChg>
        <pc:spChg chg="add mod">
          <ac:chgData name="이 준형" userId="bdac4a3d2003ae99" providerId="LiveId" clId="{A1293A52-2080-4F45-9466-3B1C85833CA3}" dt="2022-07-13T14:27:03.395" v="3386" actId="1076"/>
          <ac:spMkLst>
            <pc:docMk/>
            <pc:sldMk cId="3937290950" sldId="538"/>
            <ac:spMk id="29" creationId="{01C640EF-9620-9008-0703-3C589EF6965C}"/>
          </ac:spMkLst>
        </pc:spChg>
        <pc:spChg chg="add mod">
          <ac:chgData name="이 준형" userId="bdac4a3d2003ae99" providerId="LiveId" clId="{A1293A52-2080-4F45-9466-3B1C85833CA3}" dt="2022-07-13T14:27:40.986" v="3389" actId="1076"/>
          <ac:spMkLst>
            <pc:docMk/>
            <pc:sldMk cId="3937290950" sldId="538"/>
            <ac:spMk id="30" creationId="{7FAFA27B-8C0A-BA5C-B1EE-CA40B80F8FEB}"/>
          </ac:spMkLst>
        </pc:spChg>
        <pc:picChg chg="del">
          <ac:chgData name="이 준형" userId="bdac4a3d2003ae99" providerId="LiveId" clId="{A1293A52-2080-4F45-9466-3B1C85833CA3}" dt="2022-07-13T14:20:55.620" v="3307" actId="478"/>
          <ac:picMkLst>
            <pc:docMk/>
            <pc:sldMk cId="3937290950" sldId="538"/>
            <ac:picMk id="4" creationId="{F8447EDB-D1E0-AC05-7B3A-851D4FDF357A}"/>
          </ac:picMkLst>
        </pc:picChg>
        <pc:picChg chg="add mod">
          <ac:chgData name="이 준형" userId="bdac4a3d2003ae99" providerId="LiveId" clId="{A1293A52-2080-4F45-9466-3B1C85833CA3}" dt="2022-07-13T14:26:49.419" v="3381" actId="1076"/>
          <ac:picMkLst>
            <pc:docMk/>
            <pc:sldMk cId="3937290950" sldId="538"/>
            <ac:picMk id="8" creationId="{62D97E5D-901F-1F09-D7ED-D4ACB8835806}"/>
          </ac:picMkLst>
        </pc:picChg>
      </pc:sldChg>
      <pc:sldChg chg="addSp delSp modSp add del mod">
        <pc:chgData name="이 준형" userId="bdac4a3d2003ae99" providerId="LiveId" clId="{A1293A52-2080-4F45-9466-3B1C85833CA3}" dt="2022-07-13T14:32:55.568" v="3521" actId="47"/>
        <pc:sldMkLst>
          <pc:docMk/>
          <pc:sldMk cId="898779308" sldId="539"/>
        </pc:sldMkLst>
        <pc:spChg chg="del mod">
          <ac:chgData name="이 준형" userId="bdac4a3d2003ae99" providerId="LiveId" clId="{A1293A52-2080-4F45-9466-3B1C85833CA3}" dt="2022-07-13T14:32:51.348" v="3520" actId="478"/>
          <ac:spMkLst>
            <pc:docMk/>
            <pc:sldMk cId="898779308" sldId="539"/>
            <ac:spMk id="5" creationId="{B0D9F810-998B-FF87-7F6E-10A722F1EAC2}"/>
          </ac:spMkLst>
        </pc:spChg>
        <pc:spChg chg="mod">
          <ac:chgData name="이 준형" userId="bdac4a3d2003ae99" providerId="LiveId" clId="{A1293A52-2080-4F45-9466-3B1C85833CA3}" dt="2022-07-13T14:28:02.032" v="3391"/>
          <ac:spMkLst>
            <pc:docMk/>
            <pc:sldMk cId="898779308" sldId="539"/>
            <ac:spMk id="6" creationId="{4901423D-3704-FF36-A18E-DB8FAF283DD5}"/>
          </ac:spMkLst>
        </pc:spChg>
        <pc:spChg chg="mod">
          <ac:chgData name="이 준형" userId="bdac4a3d2003ae99" providerId="LiveId" clId="{A1293A52-2080-4F45-9466-3B1C85833CA3}" dt="2022-07-13T14:32:38.456" v="3519" actId="20577"/>
          <ac:spMkLst>
            <pc:docMk/>
            <pc:sldMk cId="898779308" sldId="539"/>
            <ac:spMk id="7" creationId="{FA64879B-BF6D-73EA-6C29-D3AF25AEEEB8}"/>
          </ac:spMkLst>
        </pc:spChg>
        <pc:spChg chg="del">
          <ac:chgData name="이 준형" userId="bdac4a3d2003ae99" providerId="LiveId" clId="{A1293A52-2080-4F45-9466-3B1C85833CA3}" dt="2022-07-13T14:32:51.348" v="3520" actId="478"/>
          <ac:spMkLst>
            <pc:docMk/>
            <pc:sldMk cId="898779308" sldId="539"/>
            <ac:spMk id="12" creationId="{A17EA61D-66BC-49FB-4144-AFB24BB813E2}"/>
          </ac:spMkLst>
        </pc:spChg>
        <pc:spChg chg="del">
          <ac:chgData name="이 준형" userId="bdac4a3d2003ae99" providerId="LiveId" clId="{A1293A52-2080-4F45-9466-3B1C85833CA3}" dt="2022-07-13T14:32:51.348" v="3520" actId="478"/>
          <ac:spMkLst>
            <pc:docMk/>
            <pc:sldMk cId="898779308" sldId="539"/>
            <ac:spMk id="13" creationId="{793984B3-C85F-CD6D-CF05-F5CA081EB991}"/>
          </ac:spMkLst>
        </pc:spChg>
        <pc:spChg chg="del">
          <ac:chgData name="이 준형" userId="bdac4a3d2003ae99" providerId="LiveId" clId="{A1293A52-2080-4F45-9466-3B1C85833CA3}" dt="2022-07-13T14:32:51.348" v="3520" actId="478"/>
          <ac:spMkLst>
            <pc:docMk/>
            <pc:sldMk cId="898779308" sldId="539"/>
            <ac:spMk id="14" creationId="{5E77523D-517B-210F-7194-B90793B8D8BF}"/>
          </ac:spMkLst>
        </pc:spChg>
        <pc:spChg chg="del">
          <ac:chgData name="이 준형" userId="bdac4a3d2003ae99" providerId="LiveId" clId="{A1293A52-2080-4F45-9466-3B1C85833CA3}" dt="2022-07-13T14:32:51.348" v="3520" actId="478"/>
          <ac:spMkLst>
            <pc:docMk/>
            <pc:sldMk cId="898779308" sldId="539"/>
            <ac:spMk id="16" creationId="{C916A26D-9488-2EF4-7B15-6AA2D97670E0}"/>
          </ac:spMkLst>
        </pc:spChg>
        <pc:spChg chg="add del mod">
          <ac:chgData name="이 준형" userId="bdac4a3d2003ae99" providerId="LiveId" clId="{A1293A52-2080-4F45-9466-3B1C85833CA3}" dt="2022-07-13T14:29:41.325" v="3407" actId="478"/>
          <ac:spMkLst>
            <pc:docMk/>
            <pc:sldMk cId="898779308" sldId="539"/>
            <ac:spMk id="21" creationId="{C6071C06-A5BC-0D3A-9D5C-BC49BEED46B6}"/>
          </ac:spMkLst>
        </pc:spChg>
        <pc:spChg chg="del">
          <ac:chgData name="이 준형" userId="bdac4a3d2003ae99" providerId="LiveId" clId="{A1293A52-2080-4F45-9466-3B1C85833CA3}" dt="2022-07-13T14:32:51.348" v="3520" actId="478"/>
          <ac:spMkLst>
            <pc:docMk/>
            <pc:sldMk cId="898779308" sldId="539"/>
            <ac:spMk id="24" creationId="{D076EB86-DA39-0828-AD42-29198E6B1D66}"/>
          </ac:spMkLst>
        </pc:spChg>
        <pc:spChg chg="del mod">
          <ac:chgData name="이 준형" userId="bdac4a3d2003ae99" providerId="LiveId" clId="{A1293A52-2080-4F45-9466-3B1C85833CA3}" dt="2022-07-13T14:32:51.348" v="3520" actId="478"/>
          <ac:spMkLst>
            <pc:docMk/>
            <pc:sldMk cId="898779308" sldId="539"/>
            <ac:spMk id="25" creationId="{8F07B6E5-83C7-1D13-63FF-976C3C868210}"/>
          </ac:spMkLst>
        </pc:spChg>
        <pc:spChg chg="del">
          <ac:chgData name="이 준형" userId="bdac4a3d2003ae99" providerId="LiveId" clId="{A1293A52-2080-4F45-9466-3B1C85833CA3}" dt="2022-07-13T14:32:51.348" v="3520" actId="478"/>
          <ac:spMkLst>
            <pc:docMk/>
            <pc:sldMk cId="898779308" sldId="539"/>
            <ac:spMk id="26" creationId="{26BFA4F8-3C1A-919C-251D-D449D996301C}"/>
          </ac:spMkLst>
        </pc:spChg>
        <pc:spChg chg="del">
          <ac:chgData name="이 준형" userId="bdac4a3d2003ae99" providerId="LiveId" clId="{A1293A52-2080-4F45-9466-3B1C85833CA3}" dt="2022-07-13T14:32:51.348" v="3520" actId="478"/>
          <ac:spMkLst>
            <pc:docMk/>
            <pc:sldMk cId="898779308" sldId="539"/>
            <ac:spMk id="27" creationId="{3E337F49-A663-C9FB-AB73-C070A3DB79D2}"/>
          </ac:spMkLst>
        </pc:spChg>
        <pc:spChg chg="del">
          <ac:chgData name="이 준형" userId="bdac4a3d2003ae99" providerId="LiveId" clId="{A1293A52-2080-4F45-9466-3B1C85833CA3}" dt="2022-07-13T14:32:51.348" v="3520" actId="478"/>
          <ac:spMkLst>
            <pc:docMk/>
            <pc:sldMk cId="898779308" sldId="539"/>
            <ac:spMk id="28" creationId="{970EACCC-2AB3-8111-3BE7-3C750D468EB9}"/>
          </ac:spMkLst>
        </pc:spChg>
        <pc:spChg chg="del mod">
          <ac:chgData name="이 준형" userId="bdac4a3d2003ae99" providerId="LiveId" clId="{A1293A52-2080-4F45-9466-3B1C85833CA3}" dt="2022-07-13T14:32:51.348" v="3520" actId="478"/>
          <ac:spMkLst>
            <pc:docMk/>
            <pc:sldMk cId="898779308" sldId="539"/>
            <ac:spMk id="29" creationId="{01C640EF-9620-9008-0703-3C589EF6965C}"/>
          </ac:spMkLst>
        </pc:spChg>
        <pc:spChg chg="del">
          <ac:chgData name="이 준형" userId="bdac4a3d2003ae99" providerId="LiveId" clId="{A1293A52-2080-4F45-9466-3B1C85833CA3}" dt="2022-07-13T14:28:41.846" v="3392" actId="478"/>
          <ac:spMkLst>
            <pc:docMk/>
            <pc:sldMk cId="898779308" sldId="539"/>
            <ac:spMk id="30" creationId="{7FAFA27B-8C0A-BA5C-B1EE-CA40B80F8FEB}"/>
          </ac:spMkLst>
        </pc:spChg>
        <pc:picChg chg="del">
          <ac:chgData name="이 준형" userId="bdac4a3d2003ae99" providerId="LiveId" clId="{A1293A52-2080-4F45-9466-3B1C85833CA3}" dt="2022-07-13T14:32:51.348" v="3520" actId="478"/>
          <ac:picMkLst>
            <pc:docMk/>
            <pc:sldMk cId="898779308" sldId="539"/>
            <ac:picMk id="8" creationId="{62D97E5D-901F-1F09-D7ED-D4ACB8835806}"/>
          </ac:picMkLst>
        </pc:picChg>
      </pc:sldChg>
      <pc:sldChg chg="addSp delSp modSp add mod">
        <pc:chgData name="이 준형" userId="bdac4a3d2003ae99" providerId="LiveId" clId="{A1293A52-2080-4F45-9466-3B1C85833CA3}" dt="2022-07-13T14:38:39.604" v="3616" actId="1076"/>
        <pc:sldMkLst>
          <pc:docMk/>
          <pc:sldMk cId="842881243" sldId="540"/>
        </pc:sldMkLst>
        <pc:spChg chg="del">
          <ac:chgData name="이 준형" userId="bdac4a3d2003ae99" providerId="LiveId" clId="{A1293A52-2080-4F45-9466-3B1C85833CA3}" dt="2022-07-13T14:31:05.433" v="3417" actId="478"/>
          <ac:spMkLst>
            <pc:docMk/>
            <pc:sldMk cId="842881243" sldId="540"/>
            <ac:spMk id="5" creationId="{B0D9F810-998B-FF87-7F6E-10A722F1EAC2}"/>
          </ac:spMkLst>
        </pc:spChg>
        <pc:spChg chg="mod">
          <ac:chgData name="이 준형" userId="bdac4a3d2003ae99" providerId="LiveId" clId="{A1293A52-2080-4F45-9466-3B1C85833CA3}" dt="2022-07-13T14:35:53.403" v="3592" actId="20577"/>
          <ac:spMkLst>
            <pc:docMk/>
            <pc:sldMk cId="842881243" sldId="540"/>
            <ac:spMk id="7" creationId="{FA64879B-BF6D-73EA-6C29-D3AF25AEEEB8}"/>
          </ac:spMkLst>
        </pc:spChg>
        <pc:spChg chg="add del mod">
          <ac:chgData name="이 준형" userId="bdac4a3d2003ae99" providerId="LiveId" clId="{A1293A52-2080-4F45-9466-3B1C85833CA3}" dt="2022-07-13T14:38:36.566" v="3615" actId="478"/>
          <ac:spMkLst>
            <pc:docMk/>
            <pc:sldMk cId="842881243" sldId="540"/>
            <ac:spMk id="9" creationId="{2A686652-A377-E3A1-6213-083B8124F2A8}"/>
          </ac:spMkLst>
        </pc:spChg>
        <pc:spChg chg="del">
          <ac:chgData name="이 준형" userId="bdac4a3d2003ae99" providerId="LiveId" clId="{A1293A52-2080-4F45-9466-3B1C85833CA3}" dt="2022-07-13T14:31:05.433" v="3417" actId="478"/>
          <ac:spMkLst>
            <pc:docMk/>
            <pc:sldMk cId="842881243" sldId="540"/>
            <ac:spMk id="12" creationId="{A17EA61D-66BC-49FB-4144-AFB24BB813E2}"/>
          </ac:spMkLst>
        </pc:spChg>
        <pc:spChg chg="del">
          <ac:chgData name="이 준형" userId="bdac4a3d2003ae99" providerId="LiveId" clId="{A1293A52-2080-4F45-9466-3B1C85833CA3}" dt="2022-07-13T14:31:05.433" v="3417" actId="478"/>
          <ac:spMkLst>
            <pc:docMk/>
            <pc:sldMk cId="842881243" sldId="540"/>
            <ac:spMk id="13" creationId="{793984B3-C85F-CD6D-CF05-F5CA081EB991}"/>
          </ac:spMkLst>
        </pc:spChg>
        <pc:spChg chg="del">
          <ac:chgData name="이 준형" userId="bdac4a3d2003ae99" providerId="LiveId" clId="{A1293A52-2080-4F45-9466-3B1C85833CA3}" dt="2022-07-13T14:31:05.433" v="3417" actId="478"/>
          <ac:spMkLst>
            <pc:docMk/>
            <pc:sldMk cId="842881243" sldId="540"/>
            <ac:spMk id="14" creationId="{5E77523D-517B-210F-7194-B90793B8D8BF}"/>
          </ac:spMkLst>
        </pc:spChg>
        <pc:spChg chg="del">
          <ac:chgData name="이 준형" userId="bdac4a3d2003ae99" providerId="LiveId" clId="{A1293A52-2080-4F45-9466-3B1C85833CA3}" dt="2022-07-13T14:31:05.433" v="3417" actId="478"/>
          <ac:spMkLst>
            <pc:docMk/>
            <pc:sldMk cId="842881243" sldId="540"/>
            <ac:spMk id="16" creationId="{C916A26D-9488-2EF4-7B15-6AA2D97670E0}"/>
          </ac:spMkLst>
        </pc:spChg>
        <pc:spChg chg="del">
          <ac:chgData name="이 준형" userId="bdac4a3d2003ae99" providerId="LiveId" clId="{A1293A52-2080-4F45-9466-3B1C85833CA3}" dt="2022-07-13T14:31:05.433" v="3417" actId="478"/>
          <ac:spMkLst>
            <pc:docMk/>
            <pc:sldMk cId="842881243" sldId="540"/>
            <ac:spMk id="24" creationId="{D076EB86-DA39-0828-AD42-29198E6B1D66}"/>
          </ac:spMkLst>
        </pc:spChg>
        <pc:spChg chg="del">
          <ac:chgData name="이 준형" userId="bdac4a3d2003ae99" providerId="LiveId" clId="{A1293A52-2080-4F45-9466-3B1C85833CA3}" dt="2022-07-13T14:31:05.433" v="3417" actId="478"/>
          <ac:spMkLst>
            <pc:docMk/>
            <pc:sldMk cId="842881243" sldId="540"/>
            <ac:spMk id="25" creationId="{8F07B6E5-83C7-1D13-63FF-976C3C868210}"/>
          </ac:spMkLst>
        </pc:spChg>
        <pc:spChg chg="del">
          <ac:chgData name="이 준형" userId="bdac4a3d2003ae99" providerId="LiveId" clId="{A1293A52-2080-4F45-9466-3B1C85833CA3}" dt="2022-07-13T14:31:05.433" v="3417" actId="478"/>
          <ac:spMkLst>
            <pc:docMk/>
            <pc:sldMk cId="842881243" sldId="540"/>
            <ac:spMk id="26" creationId="{26BFA4F8-3C1A-919C-251D-D449D996301C}"/>
          </ac:spMkLst>
        </pc:spChg>
        <pc:spChg chg="del">
          <ac:chgData name="이 준형" userId="bdac4a3d2003ae99" providerId="LiveId" clId="{A1293A52-2080-4F45-9466-3B1C85833CA3}" dt="2022-07-13T14:31:05.433" v="3417" actId="478"/>
          <ac:spMkLst>
            <pc:docMk/>
            <pc:sldMk cId="842881243" sldId="540"/>
            <ac:spMk id="27" creationId="{3E337F49-A663-C9FB-AB73-C070A3DB79D2}"/>
          </ac:spMkLst>
        </pc:spChg>
        <pc:spChg chg="del">
          <ac:chgData name="이 준형" userId="bdac4a3d2003ae99" providerId="LiveId" clId="{A1293A52-2080-4F45-9466-3B1C85833CA3}" dt="2022-07-13T14:31:05.433" v="3417" actId="478"/>
          <ac:spMkLst>
            <pc:docMk/>
            <pc:sldMk cId="842881243" sldId="540"/>
            <ac:spMk id="28" creationId="{970EACCC-2AB3-8111-3BE7-3C750D468EB9}"/>
          </ac:spMkLst>
        </pc:spChg>
        <pc:spChg chg="del">
          <ac:chgData name="이 준형" userId="bdac4a3d2003ae99" providerId="LiveId" clId="{A1293A52-2080-4F45-9466-3B1C85833CA3}" dt="2022-07-13T14:31:05.433" v="3417" actId="478"/>
          <ac:spMkLst>
            <pc:docMk/>
            <pc:sldMk cId="842881243" sldId="540"/>
            <ac:spMk id="29" creationId="{01C640EF-9620-9008-0703-3C589EF6965C}"/>
          </ac:spMkLst>
        </pc:spChg>
        <pc:picChg chg="add mod">
          <ac:chgData name="이 준형" userId="bdac4a3d2003ae99" providerId="LiveId" clId="{A1293A52-2080-4F45-9466-3B1C85833CA3}" dt="2022-07-13T14:38:39.604" v="3616" actId="1076"/>
          <ac:picMkLst>
            <pc:docMk/>
            <pc:sldMk cId="842881243" sldId="540"/>
            <ac:picMk id="4" creationId="{10BE7BAD-6689-F403-DCD4-411C7825E324}"/>
          </ac:picMkLst>
        </pc:picChg>
        <pc:picChg chg="del">
          <ac:chgData name="이 준형" userId="bdac4a3d2003ae99" providerId="LiveId" clId="{A1293A52-2080-4F45-9466-3B1C85833CA3}" dt="2022-07-13T14:31:05.433" v="3417" actId="478"/>
          <ac:picMkLst>
            <pc:docMk/>
            <pc:sldMk cId="842881243" sldId="540"/>
            <ac:picMk id="8" creationId="{62D97E5D-901F-1F09-D7ED-D4ACB8835806}"/>
          </ac:picMkLst>
        </pc:picChg>
      </pc:sldChg>
      <pc:sldChg chg="addSp delSp modSp add mod">
        <pc:chgData name="이 준형" userId="bdac4a3d2003ae99" providerId="LiveId" clId="{A1293A52-2080-4F45-9466-3B1C85833CA3}" dt="2022-07-13T14:43:18.157" v="3775" actId="1076"/>
        <pc:sldMkLst>
          <pc:docMk/>
          <pc:sldMk cId="3528562320" sldId="541"/>
        </pc:sldMkLst>
        <pc:spChg chg="mod">
          <ac:chgData name="이 준형" userId="bdac4a3d2003ae99" providerId="LiveId" clId="{A1293A52-2080-4F45-9466-3B1C85833CA3}" dt="2022-07-13T14:38:49.297" v="3622" actId="20577"/>
          <ac:spMkLst>
            <pc:docMk/>
            <pc:sldMk cId="3528562320" sldId="541"/>
            <ac:spMk id="6" creationId="{4901423D-3704-FF36-A18E-DB8FAF283DD5}"/>
          </ac:spMkLst>
        </pc:spChg>
        <pc:spChg chg="mod">
          <ac:chgData name="이 준형" userId="bdac4a3d2003ae99" providerId="LiveId" clId="{A1293A52-2080-4F45-9466-3B1C85833CA3}" dt="2022-07-13T14:42:30.860" v="3770" actId="207"/>
          <ac:spMkLst>
            <pc:docMk/>
            <pc:sldMk cId="3528562320" sldId="541"/>
            <ac:spMk id="7" creationId="{FA64879B-BF6D-73EA-6C29-D3AF25AEEEB8}"/>
          </ac:spMkLst>
        </pc:spChg>
        <pc:picChg chg="del">
          <ac:chgData name="이 준형" userId="bdac4a3d2003ae99" providerId="LiveId" clId="{A1293A52-2080-4F45-9466-3B1C85833CA3}" dt="2022-07-13T14:38:44.714" v="3619" actId="478"/>
          <ac:picMkLst>
            <pc:docMk/>
            <pc:sldMk cId="3528562320" sldId="541"/>
            <ac:picMk id="4" creationId="{10BE7BAD-6689-F403-DCD4-411C7825E324}"/>
          </ac:picMkLst>
        </pc:picChg>
        <pc:picChg chg="add mod">
          <ac:chgData name="이 준형" userId="bdac4a3d2003ae99" providerId="LiveId" clId="{A1293A52-2080-4F45-9466-3B1C85833CA3}" dt="2022-07-13T14:43:18.157" v="3775" actId="1076"/>
          <ac:picMkLst>
            <pc:docMk/>
            <pc:sldMk cId="3528562320" sldId="541"/>
            <ac:picMk id="5" creationId="{32D5B8E5-2C01-41BA-963B-8DC1EBB265E4}"/>
          </ac:picMkLst>
        </pc:picChg>
      </pc:sldChg>
      <pc:sldChg chg="addSp delSp modSp add mod">
        <pc:chgData name="이 준형" userId="bdac4a3d2003ae99" providerId="LiveId" clId="{A1293A52-2080-4F45-9466-3B1C85833CA3}" dt="2022-07-13T14:51:24.362" v="3872" actId="113"/>
        <pc:sldMkLst>
          <pc:docMk/>
          <pc:sldMk cId="403416119" sldId="542"/>
        </pc:sldMkLst>
        <pc:spChg chg="mod">
          <ac:chgData name="이 준형" userId="bdac4a3d2003ae99" providerId="LiveId" clId="{A1293A52-2080-4F45-9466-3B1C85833CA3}" dt="2022-07-13T14:51:24.362" v="3872" actId="113"/>
          <ac:spMkLst>
            <pc:docMk/>
            <pc:sldMk cId="403416119" sldId="542"/>
            <ac:spMk id="6" creationId="{4901423D-3704-FF36-A18E-DB8FAF283DD5}"/>
          </ac:spMkLst>
        </pc:spChg>
        <pc:spChg chg="mod">
          <ac:chgData name="이 준형" userId="bdac4a3d2003ae99" providerId="LiveId" clId="{A1293A52-2080-4F45-9466-3B1C85833CA3}" dt="2022-07-13T14:49:47.031" v="3863" actId="1035"/>
          <ac:spMkLst>
            <pc:docMk/>
            <pc:sldMk cId="403416119" sldId="542"/>
            <ac:spMk id="7" creationId="{FA64879B-BF6D-73EA-6C29-D3AF25AEEEB8}"/>
          </ac:spMkLst>
        </pc:spChg>
        <pc:spChg chg="add del mod">
          <ac:chgData name="이 준형" userId="bdac4a3d2003ae99" providerId="LiveId" clId="{A1293A52-2080-4F45-9466-3B1C85833CA3}" dt="2022-07-13T14:44:48.694" v="3785" actId="478"/>
          <ac:spMkLst>
            <pc:docMk/>
            <pc:sldMk cId="403416119" sldId="542"/>
            <ac:spMk id="9" creationId="{26DA5F47-334B-1261-4352-4D71050E21EC}"/>
          </ac:spMkLst>
        </pc:spChg>
        <pc:spChg chg="mod">
          <ac:chgData name="이 준형" userId="bdac4a3d2003ae99" providerId="LiveId" clId="{A1293A52-2080-4F45-9466-3B1C85833CA3}" dt="2022-07-13T14:49:26.579" v="3855" actId="1076"/>
          <ac:spMkLst>
            <pc:docMk/>
            <pc:sldMk cId="403416119" sldId="542"/>
            <ac:spMk id="10" creationId="{FDB90247-1839-C008-D04A-722A968D4C2B}"/>
          </ac:spMkLst>
        </pc:spChg>
        <pc:spChg chg="add del mod">
          <ac:chgData name="이 준형" userId="bdac4a3d2003ae99" providerId="LiveId" clId="{A1293A52-2080-4F45-9466-3B1C85833CA3}" dt="2022-07-13T14:44:49.756" v="3786" actId="478"/>
          <ac:spMkLst>
            <pc:docMk/>
            <pc:sldMk cId="403416119" sldId="542"/>
            <ac:spMk id="11" creationId="{AC59650A-99BC-E022-9476-4511AACA7DD6}"/>
          </ac:spMkLst>
        </pc:spChg>
        <pc:spChg chg="add del mod">
          <ac:chgData name="이 준형" userId="bdac4a3d2003ae99" providerId="LiveId" clId="{A1293A52-2080-4F45-9466-3B1C85833CA3}" dt="2022-07-13T14:44:52.020" v="3787" actId="478"/>
          <ac:spMkLst>
            <pc:docMk/>
            <pc:sldMk cId="403416119" sldId="542"/>
            <ac:spMk id="12" creationId="{A67575AB-A147-6D6F-ABF7-B0D17AE6FF7E}"/>
          </ac:spMkLst>
        </pc:spChg>
        <pc:spChg chg="add del mod">
          <ac:chgData name="이 준형" userId="bdac4a3d2003ae99" providerId="LiveId" clId="{A1293A52-2080-4F45-9466-3B1C85833CA3}" dt="2022-07-13T14:44:52.020" v="3787" actId="478"/>
          <ac:spMkLst>
            <pc:docMk/>
            <pc:sldMk cId="403416119" sldId="542"/>
            <ac:spMk id="13" creationId="{736C7BB1-78EA-47C8-EC8C-4185C79C78A3}"/>
          </ac:spMkLst>
        </pc:spChg>
        <pc:spChg chg="add del mod">
          <ac:chgData name="이 준형" userId="bdac4a3d2003ae99" providerId="LiveId" clId="{A1293A52-2080-4F45-9466-3B1C85833CA3}" dt="2022-07-13T14:44:53.661" v="3788" actId="478"/>
          <ac:spMkLst>
            <pc:docMk/>
            <pc:sldMk cId="403416119" sldId="542"/>
            <ac:spMk id="14" creationId="{E8C1462D-9E72-042D-C692-28DF69F0A5F8}"/>
          </ac:spMkLst>
        </pc:spChg>
        <pc:spChg chg="add del mod">
          <ac:chgData name="이 준형" userId="bdac4a3d2003ae99" providerId="LiveId" clId="{A1293A52-2080-4F45-9466-3B1C85833CA3}" dt="2022-07-13T14:44:53.661" v="3788" actId="478"/>
          <ac:spMkLst>
            <pc:docMk/>
            <pc:sldMk cId="403416119" sldId="542"/>
            <ac:spMk id="15" creationId="{BE0FE75C-429D-8BBC-A3CA-4FCEA79DC38E}"/>
          </ac:spMkLst>
        </pc:spChg>
        <pc:spChg chg="add del mod">
          <ac:chgData name="이 준형" userId="bdac4a3d2003ae99" providerId="LiveId" clId="{A1293A52-2080-4F45-9466-3B1C85833CA3}" dt="2022-07-13T14:44:54.365" v="3789" actId="478"/>
          <ac:spMkLst>
            <pc:docMk/>
            <pc:sldMk cId="403416119" sldId="542"/>
            <ac:spMk id="16" creationId="{5C6FC955-7A5C-F3A0-04AD-6B93CD3C5F19}"/>
          </ac:spMkLst>
        </pc:spChg>
        <pc:spChg chg="add del mod">
          <ac:chgData name="이 준형" userId="bdac4a3d2003ae99" providerId="LiveId" clId="{A1293A52-2080-4F45-9466-3B1C85833CA3}" dt="2022-07-13T14:44:48.094" v="3784" actId="478"/>
          <ac:spMkLst>
            <pc:docMk/>
            <pc:sldMk cId="403416119" sldId="542"/>
            <ac:spMk id="17" creationId="{BBC1AB7D-5AC2-D50B-E61D-8BA2417FECD3}"/>
          </ac:spMkLst>
        </pc:spChg>
        <pc:spChg chg="add del mod">
          <ac:chgData name="이 준형" userId="bdac4a3d2003ae99" providerId="LiveId" clId="{A1293A52-2080-4F45-9466-3B1C85833CA3}" dt="2022-07-13T14:44:52.020" v="3787" actId="478"/>
          <ac:spMkLst>
            <pc:docMk/>
            <pc:sldMk cId="403416119" sldId="542"/>
            <ac:spMk id="18" creationId="{2ED0E3A4-D9EA-6D34-2F5B-28568BB0A738}"/>
          </ac:spMkLst>
        </pc:spChg>
        <pc:spChg chg="add del mod">
          <ac:chgData name="이 준형" userId="bdac4a3d2003ae99" providerId="LiveId" clId="{A1293A52-2080-4F45-9466-3B1C85833CA3}" dt="2022-07-13T14:44:52.020" v="3787" actId="478"/>
          <ac:spMkLst>
            <pc:docMk/>
            <pc:sldMk cId="403416119" sldId="542"/>
            <ac:spMk id="19" creationId="{6A102622-0E36-6591-642A-A33257BC4C44}"/>
          </ac:spMkLst>
        </pc:spChg>
        <pc:spChg chg="add del mod">
          <ac:chgData name="이 준형" userId="bdac4a3d2003ae99" providerId="LiveId" clId="{A1293A52-2080-4F45-9466-3B1C85833CA3}" dt="2022-07-13T14:44:52.020" v="3787" actId="478"/>
          <ac:spMkLst>
            <pc:docMk/>
            <pc:sldMk cId="403416119" sldId="542"/>
            <ac:spMk id="20" creationId="{B5F3C9A0-6D0F-8AF3-786D-B1E9A31C24C6}"/>
          </ac:spMkLst>
        </pc:spChg>
        <pc:spChg chg="add mod ord">
          <ac:chgData name="이 준형" userId="bdac4a3d2003ae99" providerId="LiveId" clId="{A1293A52-2080-4F45-9466-3B1C85833CA3}" dt="2022-07-13T14:49:47.031" v="3863" actId="1035"/>
          <ac:spMkLst>
            <pc:docMk/>
            <pc:sldMk cId="403416119" sldId="542"/>
            <ac:spMk id="21" creationId="{CB0AE0E7-D316-1FD1-CDDC-0DD75977D746}"/>
          </ac:spMkLst>
        </pc:spChg>
        <pc:spChg chg="add mod">
          <ac:chgData name="이 준형" userId="bdac4a3d2003ae99" providerId="LiveId" clId="{A1293A52-2080-4F45-9466-3B1C85833CA3}" dt="2022-07-13T14:46:06.637" v="3817" actId="1076"/>
          <ac:spMkLst>
            <pc:docMk/>
            <pc:sldMk cId="403416119" sldId="542"/>
            <ac:spMk id="22" creationId="{5F0DCAF1-4774-49C1-09E0-3AE4B90188F7}"/>
          </ac:spMkLst>
        </pc:spChg>
        <pc:spChg chg="add mod">
          <ac:chgData name="이 준형" userId="bdac4a3d2003ae99" providerId="LiveId" clId="{A1293A52-2080-4F45-9466-3B1C85833CA3}" dt="2022-07-13T14:49:47.031" v="3863" actId="1035"/>
          <ac:spMkLst>
            <pc:docMk/>
            <pc:sldMk cId="403416119" sldId="542"/>
            <ac:spMk id="24" creationId="{BBA56B45-F8F7-7D35-DD92-25075FD911A3}"/>
          </ac:spMkLst>
        </pc:spChg>
        <pc:spChg chg="add mod">
          <ac:chgData name="이 준형" userId="bdac4a3d2003ae99" providerId="LiveId" clId="{A1293A52-2080-4F45-9466-3B1C85833CA3}" dt="2022-07-13T14:49:47.031" v="3863" actId="1035"/>
          <ac:spMkLst>
            <pc:docMk/>
            <pc:sldMk cId="403416119" sldId="542"/>
            <ac:spMk id="26" creationId="{A024BC65-C92E-CA17-E75F-29A1A4E88A80}"/>
          </ac:spMkLst>
        </pc:spChg>
        <pc:spChg chg="add mod">
          <ac:chgData name="이 준형" userId="bdac4a3d2003ae99" providerId="LiveId" clId="{A1293A52-2080-4F45-9466-3B1C85833CA3}" dt="2022-07-13T14:49:47.031" v="3863" actId="1035"/>
          <ac:spMkLst>
            <pc:docMk/>
            <pc:sldMk cId="403416119" sldId="542"/>
            <ac:spMk id="28" creationId="{A7AE6D0D-E0F5-B026-1F27-ABDCA55AD093}"/>
          </ac:spMkLst>
        </pc:spChg>
        <pc:spChg chg="add mod ord">
          <ac:chgData name="이 준형" userId="bdac4a3d2003ae99" providerId="LiveId" clId="{A1293A52-2080-4F45-9466-3B1C85833CA3}" dt="2022-07-13T14:49:47.031" v="3863" actId="1035"/>
          <ac:spMkLst>
            <pc:docMk/>
            <pc:sldMk cId="403416119" sldId="542"/>
            <ac:spMk id="29" creationId="{73E62666-0610-D34E-D3BC-C7FEAB6EAA77}"/>
          </ac:spMkLst>
        </pc:spChg>
        <pc:spChg chg="add mod">
          <ac:chgData name="이 준형" userId="bdac4a3d2003ae99" providerId="LiveId" clId="{A1293A52-2080-4F45-9466-3B1C85833CA3}" dt="2022-07-13T14:49:47.031" v="3863" actId="1035"/>
          <ac:spMkLst>
            <pc:docMk/>
            <pc:sldMk cId="403416119" sldId="542"/>
            <ac:spMk id="31" creationId="{FABF6EBE-B388-AABD-5A7B-2E77FE07D95F}"/>
          </ac:spMkLst>
        </pc:spChg>
        <pc:spChg chg="add mod">
          <ac:chgData name="이 준형" userId="bdac4a3d2003ae99" providerId="LiveId" clId="{A1293A52-2080-4F45-9466-3B1C85833CA3}" dt="2022-07-13T14:49:47.031" v="3863" actId="1035"/>
          <ac:spMkLst>
            <pc:docMk/>
            <pc:sldMk cId="403416119" sldId="542"/>
            <ac:spMk id="33" creationId="{29943437-4648-0CC4-C617-1ED86AB45DA6}"/>
          </ac:spMkLst>
        </pc:spChg>
        <pc:spChg chg="mod">
          <ac:chgData name="이 준형" userId="bdac4a3d2003ae99" providerId="LiveId" clId="{A1293A52-2080-4F45-9466-3B1C85833CA3}" dt="2022-07-13T14:47:53.833" v="3843"/>
          <ac:spMkLst>
            <pc:docMk/>
            <pc:sldMk cId="403416119" sldId="542"/>
            <ac:spMk id="14339" creationId="{00000000-0000-0000-0000-000000000000}"/>
          </ac:spMkLst>
        </pc:spChg>
        <pc:picChg chg="del">
          <ac:chgData name="이 준형" userId="bdac4a3d2003ae99" providerId="LiveId" clId="{A1293A52-2080-4F45-9466-3B1C85833CA3}" dt="2022-07-13T14:43:33.876" v="3778" actId="478"/>
          <ac:picMkLst>
            <pc:docMk/>
            <pc:sldMk cId="403416119" sldId="542"/>
            <ac:picMk id="5" creationId="{32D5B8E5-2C01-41BA-963B-8DC1EBB265E4}"/>
          </ac:picMkLst>
        </pc:picChg>
      </pc:sldChg>
      <pc:sldChg chg="add del">
        <pc:chgData name="이 준형" userId="bdac4a3d2003ae99" providerId="LiveId" clId="{A1293A52-2080-4F45-9466-3B1C85833CA3}" dt="2022-07-13T14:43:27.868" v="3776" actId="47"/>
        <pc:sldMkLst>
          <pc:docMk/>
          <pc:sldMk cId="3897587748" sldId="542"/>
        </pc:sldMkLst>
      </pc:sldChg>
      <pc:sldChg chg="delSp add mod">
        <pc:chgData name="이 준형" userId="bdac4a3d2003ae99" providerId="LiveId" clId="{A1293A52-2080-4F45-9466-3B1C85833CA3}" dt="2022-07-13T15:15:05.329" v="4214" actId="478"/>
        <pc:sldMkLst>
          <pc:docMk/>
          <pc:sldMk cId="983506607" sldId="543"/>
        </pc:sldMkLst>
        <pc:spChg chg="del">
          <ac:chgData name="이 준형" userId="bdac4a3d2003ae99" providerId="LiveId" clId="{A1293A52-2080-4F45-9466-3B1C85833CA3}" dt="2022-07-13T15:15:05.329" v="4214" actId="478"/>
          <ac:spMkLst>
            <pc:docMk/>
            <pc:sldMk cId="983506607" sldId="543"/>
            <ac:spMk id="15" creationId="{A9FCD4F3-5D55-9E0B-271C-79CF28DDE036}"/>
          </ac:spMkLst>
        </pc:spChg>
      </pc:sldChg>
      <pc:sldChg chg="addSp delSp modSp add mod">
        <pc:chgData name="이 준형" userId="bdac4a3d2003ae99" providerId="LiveId" clId="{A1293A52-2080-4F45-9466-3B1C85833CA3}" dt="2022-07-13T15:21:28.148" v="4321" actId="1076"/>
        <pc:sldMkLst>
          <pc:docMk/>
          <pc:sldMk cId="1616606792" sldId="544"/>
        </pc:sldMkLst>
        <pc:spChg chg="del">
          <ac:chgData name="이 준형" userId="bdac4a3d2003ae99" providerId="LiveId" clId="{A1293A52-2080-4F45-9466-3B1C85833CA3}" dt="2022-07-13T15:17:42.971" v="4235" actId="478"/>
          <ac:spMkLst>
            <pc:docMk/>
            <pc:sldMk cId="1616606792" sldId="544"/>
            <ac:spMk id="3" creationId="{7D5188D0-3CE7-C4A4-311E-BAE34849B5EB}"/>
          </ac:spMkLst>
        </pc:spChg>
        <pc:spChg chg="add mod">
          <ac:chgData name="이 준형" userId="bdac4a3d2003ae99" providerId="LiveId" clId="{A1293A52-2080-4F45-9466-3B1C85833CA3}" dt="2022-07-13T15:19:53.216" v="4269" actId="1076"/>
          <ac:spMkLst>
            <pc:docMk/>
            <pc:sldMk cId="1616606792" sldId="544"/>
            <ac:spMk id="4" creationId="{6F5A58F7-EE07-248C-36B3-F3FD575F6D9E}"/>
          </ac:spMkLst>
        </pc:spChg>
        <pc:spChg chg="add mod">
          <ac:chgData name="이 준형" userId="bdac4a3d2003ae99" providerId="LiveId" clId="{A1293A52-2080-4F45-9466-3B1C85833CA3}" dt="2022-07-13T15:21:28.148" v="4321" actId="1076"/>
          <ac:spMkLst>
            <pc:docMk/>
            <pc:sldMk cId="1616606792" sldId="544"/>
            <ac:spMk id="7" creationId="{D6EAF13C-7E9F-BCB4-32A6-F1F5177A9573}"/>
          </ac:spMkLst>
        </pc:spChg>
        <pc:spChg chg="del">
          <ac:chgData name="이 준형" userId="bdac4a3d2003ae99" providerId="LiveId" clId="{A1293A52-2080-4F45-9466-3B1C85833CA3}" dt="2022-07-13T15:17:42.971" v="4235" actId="478"/>
          <ac:spMkLst>
            <pc:docMk/>
            <pc:sldMk cId="1616606792" sldId="544"/>
            <ac:spMk id="13" creationId="{E5689993-5A5C-77A3-7357-849D027FD0B2}"/>
          </ac:spMkLst>
        </pc:spChg>
        <pc:spChg chg="add mod">
          <ac:chgData name="이 준형" userId="bdac4a3d2003ae99" providerId="LiveId" clId="{A1293A52-2080-4F45-9466-3B1C85833CA3}" dt="2022-07-13T15:18:35.106" v="4247" actId="1076"/>
          <ac:spMkLst>
            <pc:docMk/>
            <pc:sldMk cId="1616606792" sldId="544"/>
            <ac:spMk id="14" creationId="{267C0078-031D-1E09-62E2-E0152B1B5688}"/>
          </ac:spMkLst>
        </pc:spChg>
        <pc:spChg chg="add mod">
          <ac:chgData name="이 준형" userId="bdac4a3d2003ae99" providerId="LiveId" clId="{A1293A52-2080-4F45-9466-3B1C85833CA3}" dt="2022-07-13T15:19:01.299" v="4251" actId="1076"/>
          <ac:spMkLst>
            <pc:docMk/>
            <pc:sldMk cId="1616606792" sldId="544"/>
            <ac:spMk id="16" creationId="{94105F23-B823-A100-C794-D186B66A7A1C}"/>
          </ac:spMkLst>
        </pc:spChg>
        <pc:spChg chg="del">
          <ac:chgData name="이 준형" userId="bdac4a3d2003ae99" providerId="LiveId" clId="{A1293A52-2080-4F45-9466-3B1C85833CA3}" dt="2022-07-13T15:17:45.606" v="4236" actId="478"/>
          <ac:spMkLst>
            <pc:docMk/>
            <pc:sldMk cId="1616606792" sldId="544"/>
            <ac:spMk id="17" creationId="{5A6CD611-44A6-FDEC-A2BA-D53139F4CE15}"/>
          </ac:spMkLst>
        </pc:spChg>
        <pc:spChg chg="add mod">
          <ac:chgData name="이 준형" userId="bdac4a3d2003ae99" providerId="LiveId" clId="{A1293A52-2080-4F45-9466-3B1C85833CA3}" dt="2022-07-13T15:20:01.112" v="4293" actId="1036"/>
          <ac:spMkLst>
            <pc:docMk/>
            <pc:sldMk cId="1616606792" sldId="544"/>
            <ac:spMk id="18" creationId="{9E2FBA11-BF52-48DB-58AC-CF2A9478C6E8}"/>
          </ac:spMkLst>
        </pc:spChg>
        <pc:spChg chg="mod">
          <ac:chgData name="이 준형" userId="bdac4a3d2003ae99" providerId="LiveId" clId="{A1293A52-2080-4F45-9466-3B1C85833CA3}" dt="2022-07-13T15:18:25.974" v="4245" actId="1076"/>
          <ac:spMkLst>
            <pc:docMk/>
            <pc:sldMk cId="1616606792" sldId="544"/>
            <ac:spMk id="19" creationId="{F39A9E7F-7375-FAFD-3863-7CABA5B78A6A}"/>
          </ac:spMkLst>
        </pc:spChg>
        <pc:spChg chg="add mod">
          <ac:chgData name="이 준형" userId="bdac4a3d2003ae99" providerId="LiveId" clId="{A1293A52-2080-4F45-9466-3B1C85833CA3}" dt="2022-07-13T15:20:07.637" v="4295" actId="1076"/>
          <ac:spMkLst>
            <pc:docMk/>
            <pc:sldMk cId="1616606792" sldId="544"/>
            <ac:spMk id="20" creationId="{501E8001-CEE0-A2C9-B06F-80C245B8652B}"/>
          </ac:spMkLst>
        </pc:spChg>
        <pc:spChg chg="del">
          <ac:chgData name="이 준형" userId="bdac4a3d2003ae99" providerId="LiveId" clId="{A1293A52-2080-4F45-9466-3B1C85833CA3}" dt="2022-07-13T15:18:11.858" v="4243" actId="478"/>
          <ac:spMkLst>
            <pc:docMk/>
            <pc:sldMk cId="1616606792" sldId="544"/>
            <ac:spMk id="21" creationId="{F39CC401-AE9A-A834-4A44-069253C65548}"/>
          </ac:spMkLst>
        </pc:spChg>
        <pc:spChg chg="add mod">
          <ac:chgData name="이 준형" userId="bdac4a3d2003ae99" providerId="LiveId" clId="{A1293A52-2080-4F45-9466-3B1C85833CA3}" dt="2022-07-13T15:20:30.901" v="4298" actId="14100"/>
          <ac:spMkLst>
            <pc:docMk/>
            <pc:sldMk cId="1616606792" sldId="544"/>
            <ac:spMk id="22" creationId="{AEAF7C74-F29A-0223-277C-3D62DA905D1D}"/>
          </ac:spMkLst>
        </pc:spChg>
        <pc:spChg chg="add mod">
          <ac:chgData name="이 준형" userId="bdac4a3d2003ae99" providerId="LiveId" clId="{A1293A52-2080-4F45-9466-3B1C85833CA3}" dt="2022-07-13T15:20:45.011" v="4314" actId="14100"/>
          <ac:spMkLst>
            <pc:docMk/>
            <pc:sldMk cId="1616606792" sldId="544"/>
            <ac:spMk id="23" creationId="{A7DDDB8A-ED69-75C2-C905-50347EF2048E}"/>
          </ac:spMkLst>
        </pc:spChg>
        <pc:graphicFrameChg chg="del">
          <ac:chgData name="이 준형" userId="bdac4a3d2003ae99" providerId="LiveId" clId="{A1293A52-2080-4F45-9466-3B1C85833CA3}" dt="2022-07-13T15:17:42.971" v="4235" actId="478"/>
          <ac:graphicFrameMkLst>
            <pc:docMk/>
            <pc:sldMk cId="1616606792" sldId="544"/>
            <ac:graphicFrameMk id="6" creationId="{F5095268-F67B-88E1-F0B8-89F8EBAED4E4}"/>
          </ac:graphicFrameMkLst>
        </pc:graphicFrameChg>
        <pc:graphicFrameChg chg="add mod modGraphic">
          <ac:chgData name="이 준형" userId="bdac4a3d2003ae99" providerId="LiveId" clId="{A1293A52-2080-4F45-9466-3B1C85833CA3}" dt="2022-07-13T15:18:15.970" v="4244" actId="1076"/>
          <ac:graphicFrameMkLst>
            <pc:docMk/>
            <pc:sldMk cId="1616606792" sldId="544"/>
            <ac:graphicFrameMk id="12" creationId="{2E8A5F33-0B5A-75A6-865A-93D5F940856B}"/>
          </ac:graphicFrameMkLst>
        </pc:graphicFrameChg>
        <pc:graphicFrameChg chg="add mod">
          <ac:chgData name="이 준형" userId="bdac4a3d2003ae99" providerId="LiveId" clId="{A1293A52-2080-4F45-9466-3B1C85833CA3}" dt="2022-07-13T15:18:43.498" v="4249" actId="1076"/>
          <ac:graphicFrameMkLst>
            <pc:docMk/>
            <pc:sldMk cId="1616606792" sldId="544"/>
            <ac:graphicFrameMk id="15" creationId="{9BF05E3F-BB27-684F-5C2B-BB7DF541B1F8}"/>
          </ac:graphicFrameMkLst>
        </pc:graphicFrameChg>
      </pc:sldChg>
      <pc:sldChg chg="addSp delSp modSp add mod">
        <pc:chgData name="이 준형" userId="bdac4a3d2003ae99" providerId="LiveId" clId="{A1293A52-2080-4F45-9466-3B1C85833CA3}" dt="2022-07-13T16:04:59.314" v="4903" actId="1076"/>
        <pc:sldMkLst>
          <pc:docMk/>
          <pc:sldMk cId="2951519711" sldId="545"/>
        </pc:sldMkLst>
        <pc:spChg chg="del">
          <ac:chgData name="이 준형" userId="bdac4a3d2003ae99" providerId="LiveId" clId="{A1293A52-2080-4F45-9466-3B1C85833CA3}" dt="2022-07-13T15:22:23.267" v="4333" actId="478"/>
          <ac:spMkLst>
            <pc:docMk/>
            <pc:sldMk cId="2951519711" sldId="545"/>
            <ac:spMk id="3" creationId="{7D5188D0-3CE7-C4A4-311E-BAE34849B5EB}"/>
          </ac:spMkLst>
        </pc:spChg>
        <pc:spChg chg="mod">
          <ac:chgData name="이 준형" userId="bdac4a3d2003ae99" providerId="LiveId" clId="{A1293A52-2080-4F45-9466-3B1C85833CA3}" dt="2022-07-13T15:22:29.568" v="4342" actId="20577"/>
          <ac:spMkLst>
            <pc:docMk/>
            <pc:sldMk cId="2951519711" sldId="545"/>
            <ac:spMk id="10" creationId="{FDB90247-1839-C008-D04A-722A968D4C2B}"/>
          </ac:spMkLst>
        </pc:spChg>
        <pc:spChg chg="del">
          <ac:chgData name="이 준형" userId="bdac4a3d2003ae99" providerId="LiveId" clId="{A1293A52-2080-4F45-9466-3B1C85833CA3}" dt="2022-07-13T15:22:23.970" v="4334" actId="478"/>
          <ac:spMkLst>
            <pc:docMk/>
            <pc:sldMk cId="2951519711" sldId="545"/>
            <ac:spMk id="13" creationId="{E5689993-5A5C-77A3-7357-849D027FD0B2}"/>
          </ac:spMkLst>
        </pc:spChg>
        <pc:spChg chg="del mod">
          <ac:chgData name="이 준형" userId="bdac4a3d2003ae99" providerId="LiveId" clId="{A1293A52-2080-4F45-9466-3B1C85833CA3}" dt="2022-07-13T15:22:20.248" v="4331" actId="478"/>
          <ac:spMkLst>
            <pc:docMk/>
            <pc:sldMk cId="2951519711" sldId="545"/>
            <ac:spMk id="14" creationId="{C4EBAC22-13A7-D81B-9604-BC31EF46E8E7}"/>
          </ac:spMkLst>
        </pc:spChg>
        <pc:spChg chg="add mod">
          <ac:chgData name="이 준형" userId="bdac4a3d2003ae99" providerId="LiveId" clId="{A1293A52-2080-4F45-9466-3B1C85833CA3}" dt="2022-07-13T15:25:20.958" v="4424" actId="1038"/>
          <ac:spMkLst>
            <pc:docMk/>
            <pc:sldMk cId="2951519711" sldId="545"/>
            <ac:spMk id="15" creationId="{CCF40535-84CD-A693-E53F-38FA627121AD}"/>
          </ac:spMkLst>
        </pc:spChg>
        <pc:spChg chg="add mod">
          <ac:chgData name="이 준형" userId="bdac4a3d2003ae99" providerId="LiveId" clId="{A1293A52-2080-4F45-9466-3B1C85833CA3}" dt="2022-07-13T15:31:45.202" v="4536" actId="1035"/>
          <ac:spMkLst>
            <pc:docMk/>
            <pc:sldMk cId="2951519711" sldId="545"/>
            <ac:spMk id="16" creationId="{B6FA31F6-50E2-C5A6-7ED0-FCD1490B5D63}"/>
          </ac:spMkLst>
        </pc:spChg>
        <pc:spChg chg="add mod">
          <ac:chgData name="이 준형" userId="bdac4a3d2003ae99" providerId="LiveId" clId="{A1293A52-2080-4F45-9466-3B1C85833CA3}" dt="2022-07-13T15:25:19.403" v="4420" actId="1037"/>
          <ac:spMkLst>
            <pc:docMk/>
            <pc:sldMk cId="2951519711" sldId="545"/>
            <ac:spMk id="18" creationId="{4DF7BFE1-FFA4-3C92-A3FC-896F443AC04A}"/>
          </ac:spMkLst>
        </pc:spChg>
        <pc:spChg chg="add mod">
          <ac:chgData name="이 준형" userId="bdac4a3d2003ae99" providerId="LiveId" clId="{A1293A52-2080-4F45-9466-3B1C85833CA3}" dt="2022-07-13T15:25:13.624" v="4401" actId="1037"/>
          <ac:spMkLst>
            <pc:docMk/>
            <pc:sldMk cId="2951519711" sldId="545"/>
            <ac:spMk id="19" creationId="{023C6C9D-ECAE-B9AE-5980-7B238F0BF542}"/>
          </ac:spMkLst>
        </pc:spChg>
        <pc:spChg chg="add mod">
          <ac:chgData name="이 준형" userId="bdac4a3d2003ae99" providerId="LiveId" clId="{A1293A52-2080-4F45-9466-3B1C85833CA3}" dt="2022-07-13T15:26:01.183" v="4441" actId="1076"/>
          <ac:spMkLst>
            <pc:docMk/>
            <pc:sldMk cId="2951519711" sldId="545"/>
            <ac:spMk id="20" creationId="{2FEB3A5B-3A66-7BAC-2B61-2E42EBE2BE7A}"/>
          </ac:spMkLst>
        </pc:spChg>
        <pc:spChg chg="add mod">
          <ac:chgData name="이 준형" userId="bdac4a3d2003ae99" providerId="LiveId" clId="{A1293A52-2080-4F45-9466-3B1C85833CA3}" dt="2022-07-13T15:25:38.900" v="4430" actId="1076"/>
          <ac:spMkLst>
            <pc:docMk/>
            <pc:sldMk cId="2951519711" sldId="545"/>
            <ac:spMk id="21" creationId="{2D2C811A-FAAD-B1CE-D30B-D87833E51D8C}"/>
          </ac:spMkLst>
        </pc:spChg>
        <pc:spChg chg="add mod">
          <ac:chgData name="이 준형" userId="bdac4a3d2003ae99" providerId="LiveId" clId="{A1293A52-2080-4F45-9466-3B1C85833CA3}" dt="2022-07-13T15:25:32.127" v="4428" actId="1076"/>
          <ac:spMkLst>
            <pc:docMk/>
            <pc:sldMk cId="2951519711" sldId="545"/>
            <ac:spMk id="22" creationId="{3D43BD5F-CD25-C00F-4756-4A91A6A06812}"/>
          </ac:spMkLst>
        </pc:spChg>
        <pc:spChg chg="add mod">
          <ac:chgData name="이 준형" userId="bdac4a3d2003ae99" providerId="LiveId" clId="{A1293A52-2080-4F45-9466-3B1C85833CA3}" dt="2022-07-13T15:26:19.362" v="4446" actId="1076"/>
          <ac:spMkLst>
            <pc:docMk/>
            <pc:sldMk cId="2951519711" sldId="545"/>
            <ac:spMk id="23" creationId="{167412A5-ACEB-B7A1-90A4-27DC22D49BB1}"/>
          </ac:spMkLst>
        </pc:spChg>
        <pc:spChg chg="add mod">
          <ac:chgData name="이 준형" userId="bdac4a3d2003ae99" providerId="LiveId" clId="{A1293A52-2080-4F45-9466-3B1C85833CA3}" dt="2022-07-13T15:26:31.440" v="4452" actId="1038"/>
          <ac:spMkLst>
            <pc:docMk/>
            <pc:sldMk cId="2951519711" sldId="545"/>
            <ac:spMk id="24" creationId="{A3B4D6FD-3383-96EC-08E2-038F47CB109F}"/>
          </ac:spMkLst>
        </pc:spChg>
        <pc:spChg chg="add mod">
          <ac:chgData name="이 준형" userId="bdac4a3d2003ae99" providerId="LiveId" clId="{A1293A52-2080-4F45-9466-3B1C85833CA3}" dt="2022-07-13T15:26:34.674" v="4457" actId="1037"/>
          <ac:spMkLst>
            <pc:docMk/>
            <pc:sldMk cId="2951519711" sldId="545"/>
            <ac:spMk id="25" creationId="{7B96F052-ADC7-59F4-771B-92446E96E406}"/>
          </ac:spMkLst>
        </pc:spChg>
        <pc:spChg chg="add mod">
          <ac:chgData name="이 준형" userId="bdac4a3d2003ae99" providerId="LiveId" clId="{A1293A52-2080-4F45-9466-3B1C85833CA3}" dt="2022-07-13T15:25:59.484" v="4440" actId="1076"/>
          <ac:spMkLst>
            <pc:docMk/>
            <pc:sldMk cId="2951519711" sldId="545"/>
            <ac:spMk id="26" creationId="{4C161BDD-1145-C457-499C-1AD09156782B}"/>
          </ac:spMkLst>
        </pc:spChg>
        <pc:spChg chg="add del mod">
          <ac:chgData name="이 준형" userId="bdac4a3d2003ae99" providerId="LiveId" clId="{A1293A52-2080-4F45-9466-3B1C85833CA3}" dt="2022-07-13T15:26:06.606" v="4443"/>
          <ac:spMkLst>
            <pc:docMk/>
            <pc:sldMk cId="2951519711" sldId="545"/>
            <ac:spMk id="27" creationId="{FD0EC00B-E35F-8849-F677-C7EFA33610AE}"/>
          </ac:spMkLst>
        </pc:spChg>
        <pc:spChg chg="add mod">
          <ac:chgData name="이 준형" userId="bdac4a3d2003ae99" providerId="LiveId" clId="{A1293A52-2080-4F45-9466-3B1C85833CA3}" dt="2022-07-13T15:26:14.828" v="4445" actId="1076"/>
          <ac:spMkLst>
            <pc:docMk/>
            <pc:sldMk cId="2951519711" sldId="545"/>
            <ac:spMk id="28" creationId="{191500CE-FCE2-97C2-C131-E4BD1CFE59A6}"/>
          </ac:spMkLst>
        </pc:spChg>
        <pc:spChg chg="add del mod">
          <ac:chgData name="이 준형" userId="bdac4a3d2003ae99" providerId="LiveId" clId="{A1293A52-2080-4F45-9466-3B1C85833CA3}" dt="2022-07-13T15:26:22.591" v="4448"/>
          <ac:spMkLst>
            <pc:docMk/>
            <pc:sldMk cId="2951519711" sldId="545"/>
            <ac:spMk id="29" creationId="{2F7878D0-A094-DE54-92B4-2FB1E0FF12A8}"/>
          </ac:spMkLst>
        </pc:spChg>
        <pc:spChg chg="add mod">
          <ac:chgData name="이 준형" userId="bdac4a3d2003ae99" providerId="LiveId" clId="{A1293A52-2080-4F45-9466-3B1C85833CA3}" dt="2022-07-13T15:26:33.218" v="4455" actId="1037"/>
          <ac:spMkLst>
            <pc:docMk/>
            <pc:sldMk cId="2951519711" sldId="545"/>
            <ac:spMk id="30" creationId="{54FA8921-FFFB-A629-B051-842350E20CEF}"/>
          </ac:spMkLst>
        </pc:spChg>
        <pc:spChg chg="add mod">
          <ac:chgData name="이 준형" userId="bdac4a3d2003ae99" providerId="LiveId" clId="{A1293A52-2080-4F45-9466-3B1C85833CA3}" dt="2022-07-13T15:31:41.271" v="4532" actId="1035"/>
          <ac:spMkLst>
            <pc:docMk/>
            <pc:sldMk cId="2951519711" sldId="545"/>
            <ac:spMk id="32" creationId="{40B7D7FF-D5A2-78BB-C816-4FC21BC3AB4C}"/>
          </ac:spMkLst>
        </pc:spChg>
        <pc:spChg chg="add mod">
          <ac:chgData name="이 준형" userId="bdac4a3d2003ae99" providerId="LiveId" clId="{A1293A52-2080-4F45-9466-3B1C85833CA3}" dt="2022-07-13T15:31:43.719" v="4534" actId="1035"/>
          <ac:spMkLst>
            <pc:docMk/>
            <pc:sldMk cId="2951519711" sldId="545"/>
            <ac:spMk id="33" creationId="{C4FF69B8-43EA-030A-63D7-B922410A5A16}"/>
          </ac:spMkLst>
        </pc:spChg>
        <pc:spChg chg="add mod">
          <ac:chgData name="이 준형" userId="bdac4a3d2003ae99" providerId="LiveId" clId="{A1293A52-2080-4F45-9466-3B1C85833CA3}" dt="2022-07-13T15:27:13.543" v="4479" actId="20577"/>
          <ac:spMkLst>
            <pc:docMk/>
            <pc:sldMk cId="2951519711" sldId="545"/>
            <ac:spMk id="34" creationId="{43421E99-E840-1F44-2520-4757E4BBA916}"/>
          </ac:spMkLst>
        </pc:spChg>
        <pc:spChg chg="add mod">
          <ac:chgData name="이 준형" userId="bdac4a3d2003ae99" providerId="LiveId" clId="{A1293A52-2080-4F45-9466-3B1C85833CA3}" dt="2022-07-13T15:29:38.088" v="4512" actId="1076"/>
          <ac:spMkLst>
            <pc:docMk/>
            <pc:sldMk cId="2951519711" sldId="545"/>
            <ac:spMk id="35" creationId="{BB14CB1F-3D7C-993D-D7CE-39BC6F2899F9}"/>
          </ac:spMkLst>
        </pc:spChg>
        <pc:spChg chg="add mod">
          <ac:chgData name="이 준형" userId="bdac4a3d2003ae99" providerId="LiveId" clId="{A1293A52-2080-4F45-9466-3B1C85833CA3}" dt="2022-07-13T15:31:33.281" v="4529" actId="1076"/>
          <ac:spMkLst>
            <pc:docMk/>
            <pc:sldMk cId="2951519711" sldId="545"/>
            <ac:spMk id="42" creationId="{55101099-0459-EA1B-16DB-519D34435B17}"/>
          </ac:spMkLst>
        </pc:spChg>
        <pc:spChg chg="add mod">
          <ac:chgData name="이 준형" userId="bdac4a3d2003ae99" providerId="LiveId" clId="{A1293A52-2080-4F45-9466-3B1C85833CA3}" dt="2022-07-13T16:04:59.314" v="4903" actId="1076"/>
          <ac:spMkLst>
            <pc:docMk/>
            <pc:sldMk cId="2951519711" sldId="545"/>
            <ac:spMk id="45" creationId="{3B2C64BC-5EA9-DF62-DF90-8AF3502B2781}"/>
          </ac:spMkLst>
        </pc:spChg>
        <pc:graphicFrameChg chg="del">
          <ac:chgData name="이 준형" userId="bdac4a3d2003ae99" providerId="LiveId" clId="{A1293A52-2080-4F45-9466-3B1C85833CA3}" dt="2022-07-13T15:22:22.155" v="4332" actId="478"/>
          <ac:graphicFrameMkLst>
            <pc:docMk/>
            <pc:sldMk cId="2951519711" sldId="545"/>
            <ac:graphicFrameMk id="6" creationId="{F5095268-F67B-88E1-F0B8-89F8EBAED4E4}"/>
          </ac:graphicFrameMkLst>
        </pc:graphicFrameChg>
        <pc:graphicFrameChg chg="add mod modGraphic">
          <ac:chgData name="이 준형" userId="bdac4a3d2003ae99" providerId="LiveId" clId="{A1293A52-2080-4F45-9466-3B1C85833CA3}" dt="2022-07-13T15:22:56.196" v="4353" actId="20577"/>
          <ac:graphicFrameMkLst>
            <pc:docMk/>
            <pc:sldMk cId="2951519711" sldId="545"/>
            <ac:graphicFrameMk id="11" creationId="{1F7EC989-ECEE-1218-C42C-35FE4045CC88}"/>
          </ac:graphicFrameMkLst>
        </pc:graphicFrameChg>
        <pc:picChg chg="add mod">
          <ac:chgData name="이 준형" userId="bdac4a3d2003ae99" providerId="LiveId" clId="{A1293A52-2080-4F45-9466-3B1C85833CA3}" dt="2022-07-13T16:04:54.928" v="4900" actId="1076"/>
          <ac:picMkLst>
            <pc:docMk/>
            <pc:sldMk cId="2951519711" sldId="545"/>
            <ac:picMk id="41" creationId="{C53A3CDF-EEC1-14C3-E454-64E2FC9ED73A}"/>
          </ac:picMkLst>
        </pc:picChg>
        <pc:cxnChg chg="add del mod">
          <ac:chgData name="이 준형" userId="bdac4a3d2003ae99" providerId="LiveId" clId="{A1293A52-2080-4F45-9466-3B1C85833CA3}" dt="2022-07-13T15:23:29.578" v="4359" actId="478"/>
          <ac:cxnSpMkLst>
            <pc:docMk/>
            <pc:sldMk cId="2951519711" sldId="545"/>
            <ac:cxnSpMk id="5" creationId="{398987FD-0293-AED8-3F36-0A344D19DBA3}"/>
          </ac:cxnSpMkLst>
        </pc:cxnChg>
        <pc:cxnChg chg="add mod">
          <ac:chgData name="이 준형" userId="bdac4a3d2003ae99" providerId="LiveId" clId="{A1293A52-2080-4F45-9466-3B1C85833CA3}" dt="2022-07-13T15:29:50.580" v="4515" actId="13822"/>
          <ac:cxnSpMkLst>
            <pc:docMk/>
            <pc:sldMk cId="2951519711" sldId="545"/>
            <ac:cxnSpMk id="31" creationId="{FD184E1E-97E4-8D2C-7C7D-DFEF898088CD}"/>
          </ac:cxnSpMkLst>
        </pc:cxnChg>
        <pc:cxnChg chg="add mod">
          <ac:chgData name="이 준형" userId="bdac4a3d2003ae99" providerId="LiveId" clId="{A1293A52-2080-4F45-9466-3B1C85833CA3}" dt="2022-07-13T15:30:00.867" v="4517" actId="13822"/>
          <ac:cxnSpMkLst>
            <pc:docMk/>
            <pc:sldMk cId="2951519711" sldId="545"/>
            <ac:cxnSpMk id="38" creationId="{62368D9B-078B-9D67-39C1-EEABA11B868A}"/>
          </ac:cxnSpMkLst>
        </pc:cxnChg>
      </pc:sldChg>
      <pc:sldChg chg="addSp delSp modSp add mod">
        <pc:chgData name="이 준형" userId="bdac4a3d2003ae99" providerId="LiveId" clId="{A1293A52-2080-4F45-9466-3B1C85833CA3}" dt="2022-07-13T15:47:44.872" v="4783" actId="207"/>
        <pc:sldMkLst>
          <pc:docMk/>
          <pc:sldMk cId="957760992" sldId="546"/>
        </pc:sldMkLst>
        <pc:spChg chg="add mod">
          <ac:chgData name="이 준형" userId="bdac4a3d2003ae99" providerId="LiveId" clId="{A1293A52-2080-4F45-9466-3B1C85833CA3}" dt="2022-07-13T15:36:28.912" v="4551" actId="1076"/>
          <ac:spMkLst>
            <pc:docMk/>
            <pc:sldMk cId="957760992" sldId="546"/>
            <ac:spMk id="3" creationId="{0DC94527-442F-5817-4308-CAF42E1189F6}"/>
          </ac:spMkLst>
        </pc:spChg>
        <pc:spChg chg="add mod">
          <ac:chgData name="이 준형" userId="bdac4a3d2003ae99" providerId="LiveId" clId="{A1293A52-2080-4F45-9466-3B1C85833CA3}" dt="2022-07-13T15:39:03.121" v="4610" actId="20577"/>
          <ac:spMkLst>
            <pc:docMk/>
            <pc:sldMk cId="957760992" sldId="546"/>
            <ac:spMk id="4" creationId="{F5D954A5-4102-6B02-3A84-93AA6EA893D1}"/>
          </ac:spMkLst>
        </pc:spChg>
        <pc:spChg chg="del">
          <ac:chgData name="이 준형" userId="bdac4a3d2003ae99" providerId="LiveId" clId="{A1293A52-2080-4F45-9466-3B1C85833CA3}" dt="2022-07-13T15:36:03.873" v="4539" actId="478"/>
          <ac:spMkLst>
            <pc:docMk/>
            <pc:sldMk cId="957760992" sldId="546"/>
            <ac:spMk id="35" creationId="{BB14CB1F-3D7C-993D-D7CE-39BC6F2899F9}"/>
          </ac:spMkLst>
        </pc:spChg>
        <pc:spChg chg="add mod">
          <ac:chgData name="이 준형" userId="bdac4a3d2003ae99" providerId="LiveId" clId="{A1293A52-2080-4F45-9466-3B1C85833CA3}" dt="2022-07-13T15:47:44.872" v="4783" actId="207"/>
          <ac:spMkLst>
            <pc:docMk/>
            <pc:sldMk cId="957760992" sldId="546"/>
            <ac:spMk id="36" creationId="{02726620-B9FE-F253-ACB7-CFC15595347C}"/>
          </ac:spMkLst>
        </pc:spChg>
        <pc:spChg chg="del">
          <ac:chgData name="이 준형" userId="bdac4a3d2003ae99" providerId="LiveId" clId="{A1293A52-2080-4F45-9466-3B1C85833CA3}" dt="2022-07-13T15:36:02.255" v="4538" actId="478"/>
          <ac:spMkLst>
            <pc:docMk/>
            <pc:sldMk cId="957760992" sldId="546"/>
            <ac:spMk id="42" creationId="{55101099-0459-EA1B-16DB-519D34435B17}"/>
          </ac:spMkLst>
        </pc:spChg>
        <pc:picChg chg="del">
          <ac:chgData name="이 준형" userId="bdac4a3d2003ae99" providerId="LiveId" clId="{A1293A52-2080-4F45-9466-3B1C85833CA3}" dt="2022-07-13T15:36:07.386" v="4542" actId="478"/>
          <ac:picMkLst>
            <pc:docMk/>
            <pc:sldMk cId="957760992" sldId="546"/>
            <ac:picMk id="41" creationId="{C53A3CDF-EEC1-14C3-E454-64E2FC9ED73A}"/>
          </ac:picMkLst>
        </pc:picChg>
        <pc:cxnChg chg="del">
          <ac:chgData name="이 준형" userId="bdac4a3d2003ae99" providerId="LiveId" clId="{A1293A52-2080-4F45-9466-3B1C85833CA3}" dt="2022-07-13T15:36:06.082" v="4541" actId="478"/>
          <ac:cxnSpMkLst>
            <pc:docMk/>
            <pc:sldMk cId="957760992" sldId="546"/>
            <ac:cxnSpMk id="31" creationId="{FD184E1E-97E4-8D2C-7C7D-DFEF898088CD}"/>
          </ac:cxnSpMkLst>
        </pc:cxnChg>
        <pc:cxnChg chg="del">
          <ac:chgData name="이 준형" userId="bdac4a3d2003ae99" providerId="LiveId" clId="{A1293A52-2080-4F45-9466-3B1C85833CA3}" dt="2022-07-13T15:36:05.065" v="4540" actId="478"/>
          <ac:cxnSpMkLst>
            <pc:docMk/>
            <pc:sldMk cId="957760992" sldId="546"/>
            <ac:cxnSpMk id="38" creationId="{62368D9B-078B-9D67-39C1-EEABA11B868A}"/>
          </ac:cxnSpMkLst>
        </pc:cxnChg>
      </pc:sldChg>
      <pc:sldChg chg="addSp delSp modSp add mod">
        <pc:chgData name="이 준형" userId="bdac4a3d2003ae99" providerId="LiveId" clId="{A1293A52-2080-4F45-9466-3B1C85833CA3}" dt="2022-07-13T16:03:04.226" v="4885" actId="478"/>
        <pc:sldMkLst>
          <pc:docMk/>
          <pc:sldMk cId="49950832" sldId="547"/>
        </pc:sldMkLst>
        <pc:spChg chg="del">
          <ac:chgData name="이 준형" userId="bdac4a3d2003ae99" providerId="LiveId" clId="{A1293A52-2080-4F45-9466-3B1C85833CA3}" dt="2022-07-13T15:48:48.506" v="4787" actId="478"/>
          <ac:spMkLst>
            <pc:docMk/>
            <pc:sldMk cId="49950832" sldId="547"/>
            <ac:spMk id="3" creationId="{0DC94527-442F-5817-4308-CAF42E1189F6}"/>
          </ac:spMkLst>
        </pc:spChg>
        <pc:spChg chg="del">
          <ac:chgData name="이 준형" userId="bdac4a3d2003ae99" providerId="LiveId" clId="{A1293A52-2080-4F45-9466-3B1C85833CA3}" dt="2022-07-13T15:48:26.245" v="4785" actId="478"/>
          <ac:spMkLst>
            <pc:docMk/>
            <pc:sldMk cId="49950832" sldId="547"/>
            <ac:spMk id="4" creationId="{F5D954A5-4102-6B02-3A84-93AA6EA893D1}"/>
          </ac:spMkLst>
        </pc:spChg>
        <pc:spChg chg="add mod">
          <ac:chgData name="이 준형" userId="bdac4a3d2003ae99" providerId="LiveId" clId="{A1293A52-2080-4F45-9466-3B1C85833CA3}" dt="2022-07-13T16:02:23.941" v="4874" actId="1035"/>
          <ac:spMkLst>
            <pc:docMk/>
            <pc:sldMk cId="49950832" sldId="547"/>
            <ac:spMk id="6" creationId="{55B86E9D-B039-D400-4884-C387B6F8C4B3}"/>
          </ac:spMkLst>
        </pc:spChg>
        <pc:spChg chg="mod">
          <ac:chgData name="이 준형" userId="bdac4a3d2003ae99" providerId="LiveId" clId="{A1293A52-2080-4F45-9466-3B1C85833CA3}" dt="2022-07-13T15:52:43.924" v="4794" actId="20577"/>
          <ac:spMkLst>
            <pc:docMk/>
            <pc:sldMk cId="49950832" sldId="547"/>
            <ac:spMk id="10" creationId="{FDB90247-1839-C008-D04A-722A968D4C2B}"/>
          </ac:spMkLst>
        </pc:spChg>
        <pc:spChg chg="del">
          <ac:chgData name="이 준형" userId="bdac4a3d2003ae99" providerId="LiveId" clId="{A1293A52-2080-4F45-9466-3B1C85833CA3}" dt="2022-07-13T15:48:48.506" v="4787" actId="478"/>
          <ac:spMkLst>
            <pc:docMk/>
            <pc:sldMk cId="49950832" sldId="547"/>
            <ac:spMk id="15" creationId="{CCF40535-84CD-A693-E53F-38FA627121AD}"/>
          </ac:spMkLst>
        </pc:spChg>
        <pc:spChg chg="del">
          <ac:chgData name="이 준형" userId="bdac4a3d2003ae99" providerId="LiveId" clId="{A1293A52-2080-4F45-9466-3B1C85833CA3}" dt="2022-07-13T15:48:48.506" v="4787" actId="478"/>
          <ac:spMkLst>
            <pc:docMk/>
            <pc:sldMk cId="49950832" sldId="547"/>
            <ac:spMk id="16" creationId="{B6FA31F6-50E2-C5A6-7ED0-FCD1490B5D63}"/>
          </ac:spMkLst>
        </pc:spChg>
        <pc:spChg chg="del">
          <ac:chgData name="이 준형" userId="bdac4a3d2003ae99" providerId="LiveId" clId="{A1293A52-2080-4F45-9466-3B1C85833CA3}" dt="2022-07-13T15:48:48.506" v="4787" actId="478"/>
          <ac:spMkLst>
            <pc:docMk/>
            <pc:sldMk cId="49950832" sldId="547"/>
            <ac:spMk id="18" creationId="{4DF7BFE1-FFA4-3C92-A3FC-896F443AC04A}"/>
          </ac:spMkLst>
        </pc:spChg>
        <pc:spChg chg="del">
          <ac:chgData name="이 준형" userId="bdac4a3d2003ae99" providerId="LiveId" clId="{A1293A52-2080-4F45-9466-3B1C85833CA3}" dt="2022-07-13T15:48:48.506" v="4787" actId="478"/>
          <ac:spMkLst>
            <pc:docMk/>
            <pc:sldMk cId="49950832" sldId="547"/>
            <ac:spMk id="19" creationId="{023C6C9D-ECAE-B9AE-5980-7B238F0BF542}"/>
          </ac:spMkLst>
        </pc:spChg>
        <pc:spChg chg="del">
          <ac:chgData name="이 준형" userId="bdac4a3d2003ae99" providerId="LiveId" clId="{A1293A52-2080-4F45-9466-3B1C85833CA3}" dt="2022-07-13T15:48:48.506" v="4787" actId="478"/>
          <ac:spMkLst>
            <pc:docMk/>
            <pc:sldMk cId="49950832" sldId="547"/>
            <ac:spMk id="20" creationId="{2FEB3A5B-3A66-7BAC-2B61-2E42EBE2BE7A}"/>
          </ac:spMkLst>
        </pc:spChg>
        <pc:spChg chg="del">
          <ac:chgData name="이 준형" userId="bdac4a3d2003ae99" providerId="LiveId" clId="{A1293A52-2080-4F45-9466-3B1C85833CA3}" dt="2022-07-13T15:48:48.506" v="4787" actId="478"/>
          <ac:spMkLst>
            <pc:docMk/>
            <pc:sldMk cId="49950832" sldId="547"/>
            <ac:spMk id="21" creationId="{2D2C811A-FAAD-B1CE-D30B-D87833E51D8C}"/>
          </ac:spMkLst>
        </pc:spChg>
        <pc:spChg chg="del">
          <ac:chgData name="이 준형" userId="bdac4a3d2003ae99" providerId="LiveId" clId="{A1293A52-2080-4F45-9466-3B1C85833CA3}" dt="2022-07-13T15:48:48.506" v="4787" actId="478"/>
          <ac:spMkLst>
            <pc:docMk/>
            <pc:sldMk cId="49950832" sldId="547"/>
            <ac:spMk id="22" creationId="{3D43BD5F-CD25-C00F-4756-4A91A6A06812}"/>
          </ac:spMkLst>
        </pc:spChg>
        <pc:spChg chg="del">
          <ac:chgData name="이 준형" userId="bdac4a3d2003ae99" providerId="LiveId" clId="{A1293A52-2080-4F45-9466-3B1C85833CA3}" dt="2022-07-13T15:48:48.506" v="4787" actId="478"/>
          <ac:spMkLst>
            <pc:docMk/>
            <pc:sldMk cId="49950832" sldId="547"/>
            <ac:spMk id="23" creationId="{167412A5-ACEB-B7A1-90A4-27DC22D49BB1}"/>
          </ac:spMkLst>
        </pc:spChg>
        <pc:spChg chg="del">
          <ac:chgData name="이 준형" userId="bdac4a3d2003ae99" providerId="LiveId" clId="{A1293A52-2080-4F45-9466-3B1C85833CA3}" dt="2022-07-13T15:48:48.506" v="4787" actId="478"/>
          <ac:spMkLst>
            <pc:docMk/>
            <pc:sldMk cId="49950832" sldId="547"/>
            <ac:spMk id="24" creationId="{A3B4D6FD-3383-96EC-08E2-038F47CB109F}"/>
          </ac:spMkLst>
        </pc:spChg>
        <pc:spChg chg="del">
          <ac:chgData name="이 준형" userId="bdac4a3d2003ae99" providerId="LiveId" clId="{A1293A52-2080-4F45-9466-3B1C85833CA3}" dt="2022-07-13T15:48:48.506" v="4787" actId="478"/>
          <ac:spMkLst>
            <pc:docMk/>
            <pc:sldMk cId="49950832" sldId="547"/>
            <ac:spMk id="25" creationId="{7B96F052-ADC7-59F4-771B-92446E96E406}"/>
          </ac:spMkLst>
        </pc:spChg>
        <pc:spChg chg="del">
          <ac:chgData name="이 준형" userId="bdac4a3d2003ae99" providerId="LiveId" clId="{A1293A52-2080-4F45-9466-3B1C85833CA3}" dt="2022-07-13T15:48:48.506" v="4787" actId="478"/>
          <ac:spMkLst>
            <pc:docMk/>
            <pc:sldMk cId="49950832" sldId="547"/>
            <ac:spMk id="26" creationId="{4C161BDD-1145-C457-499C-1AD09156782B}"/>
          </ac:spMkLst>
        </pc:spChg>
        <pc:spChg chg="add mod">
          <ac:chgData name="이 준형" userId="bdac4a3d2003ae99" providerId="LiveId" clId="{A1293A52-2080-4F45-9466-3B1C85833CA3}" dt="2022-07-13T16:02:23.941" v="4874" actId="1035"/>
          <ac:spMkLst>
            <pc:docMk/>
            <pc:sldMk cId="49950832" sldId="547"/>
            <ac:spMk id="27" creationId="{4CF7138C-3149-AF81-EDAE-F8A6ECE99242}"/>
          </ac:spMkLst>
        </pc:spChg>
        <pc:spChg chg="del">
          <ac:chgData name="이 준형" userId="bdac4a3d2003ae99" providerId="LiveId" clId="{A1293A52-2080-4F45-9466-3B1C85833CA3}" dt="2022-07-13T15:48:48.506" v="4787" actId="478"/>
          <ac:spMkLst>
            <pc:docMk/>
            <pc:sldMk cId="49950832" sldId="547"/>
            <ac:spMk id="28" creationId="{191500CE-FCE2-97C2-C131-E4BD1CFE59A6}"/>
          </ac:spMkLst>
        </pc:spChg>
        <pc:spChg chg="del">
          <ac:chgData name="이 준형" userId="bdac4a3d2003ae99" providerId="LiveId" clId="{A1293A52-2080-4F45-9466-3B1C85833CA3}" dt="2022-07-13T15:48:48.506" v="4787" actId="478"/>
          <ac:spMkLst>
            <pc:docMk/>
            <pc:sldMk cId="49950832" sldId="547"/>
            <ac:spMk id="30" creationId="{54FA8921-FFFB-A629-B051-842350E20CEF}"/>
          </ac:spMkLst>
        </pc:spChg>
        <pc:spChg chg="del">
          <ac:chgData name="이 준형" userId="bdac4a3d2003ae99" providerId="LiveId" clId="{A1293A52-2080-4F45-9466-3B1C85833CA3}" dt="2022-07-13T15:48:48.506" v="4787" actId="478"/>
          <ac:spMkLst>
            <pc:docMk/>
            <pc:sldMk cId="49950832" sldId="547"/>
            <ac:spMk id="32" creationId="{40B7D7FF-D5A2-78BB-C816-4FC21BC3AB4C}"/>
          </ac:spMkLst>
        </pc:spChg>
        <pc:spChg chg="del">
          <ac:chgData name="이 준형" userId="bdac4a3d2003ae99" providerId="LiveId" clId="{A1293A52-2080-4F45-9466-3B1C85833CA3}" dt="2022-07-13T15:48:48.506" v="4787" actId="478"/>
          <ac:spMkLst>
            <pc:docMk/>
            <pc:sldMk cId="49950832" sldId="547"/>
            <ac:spMk id="33" creationId="{C4FF69B8-43EA-030A-63D7-B922410A5A16}"/>
          </ac:spMkLst>
        </pc:spChg>
        <pc:spChg chg="del">
          <ac:chgData name="이 준형" userId="bdac4a3d2003ae99" providerId="LiveId" clId="{A1293A52-2080-4F45-9466-3B1C85833CA3}" dt="2022-07-13T15:48:48.506" v="4787" actId="478"/>
          <ac:spMkLst>
            <pc:docMk/>
            <pc:sldMk cId="49950832" sldId="547"/>
            <ac:spMk id="34" creationId="{43421E99-E840-1F44-2520-4757E4BBA916}"/>
          </ac:spMkLst>
        </pc:spChg>
        <pc:spChg chg="add mod">
          <ac:chgData name="이 준형" userId="bdac4a3d2003ae99" providerId="LiveId" clId="{A1293A52-2080-4F45-9466-3B1C85833CA3}" dt="2022-07-13T16:02:23.941" v="4874" actId="1035"/>
          <ac:spMkLst>
            <pc:docMk/>
            <pc:sldMk cId="49950832" sldId="547"/>
            <ac:spMk id="35" creationId="{530E69A2-9C66-9B45-885F-06E1B89AFB74}"/>
          </ac:spMkLst>
        </pc:spChg>
        <pc:spChg chg="del">
          <ac:chgData name="이 준형" userId="bdac4a3d2003ae99" providerId="LiveId" clId="{A1293A52-2080-4F45-9466-3B1C85833CA3}" dt="2022-07-13T15:48:27.260" v="4786" actId="478"/>
          <ac:spMkLst>
            <pc:docMk/>
            <pc:sldMk cId="49950832" sldId="547"/>
            <ac:spMk id="36" creationId="{02726620-B9FE-F253-ACB7-CFC15595347C}"/>
          </ac:spMkLst>
        </pc:spChg>
        <pc:spChg chg="add mod">
          <ac:chgData name="이 준형" userId="bdac4a3d2003ae99" providerId="LiveId" clId="{A1293A52-2080-4F45-9466-3B1C85833CA3}" dt="2022-07-13T16:02:23.941" v="4874" actId="1035"/>
          <ac:spMkLst>
            <pc:docMk/>
            <pc:sldMk cId="49950832" sldId="547"/>
            <ac:spMk id="37" creationId="{E7B24A03-1BE8-BADB-0AA5-7E2847CD0DF4}"/>
          </ac:spMkLst>
        </pc:spChg>
        <pc:spChg chg="add mod">
          <ac:chgData name="이 준형" userId="bdac4a3d2003ae99" providerId="LiveId" clId="{A1293A52-2080-4F45-9466-3B1C85833CA3}" dt="2022-07-13T16:02:23.941" v="4874" actId="1035"/>
          <ac:spMkLst>
            <pc:docMk/>
            <pc:sldMk cId="49950832" sldId="547"/>
            <ac:spMk id="38" creationId="{4109C055-052B-B99B-1524-13650248D0F7}"/>
          </ac:spMkLst>
        </pc:spChg>
        <pc:spChg chg="add del mod">
          <ac:chgData name="이 준형" userId="bdac4a3d2003ae99" providerId="LiveId" clId="{A1293A52-2080-4F45-9466-3B1C85833CA3}" dt="2022-07-13T16:03:04.226" v="4885" actId="478"/>
          <ac:spMkLst>
            <pc:docMk/>
            <pc:sldMk cId="49950832" sldId="547"/>
            <ac:spMk id="39" creationId="{295989F6-83C3-EE5F-8149-1AAB4F002DCF}"/>
          </ac:spMkLst>
        </pc:spChg>
        <pc:graphicFrameChg chg="del">
          <ac:chgData name="이 준형" userId="bdac4a3d2003ae99" providerId="LiveId" clId="{A1293A52-2080-4F45-9466-3B1C85833CA3}" dt="2022-07-13T15:48:48.506" v="4787" actId="478"/>
          <ac:graphicFrameMkLst>
            <pc:docMk/>
            <pc:sldMk cId="49950832" sldId="547"/>
            <ac:graphicFrameMk id="11" creationId="{1F7EC989-ECEE-1218-C42C-35FE4045CC88}"/>
          </ac:graphicFrameMkLst>
        </pc:graphicFrameChg>
        <pc:graphicFrameChg chg="add mod">
          <ac:chgData name="이 준형" userId="bdac4a3d2003ae99" providerId="LiveId" clId="{A1293A52-2080-4F45-9466-3B1C85833CA3}" dt="2022-07-13T16:02:23.941" v="4874" actId="1035"/>
          <ac:graphicFrameMkLst>
            <pc:docMk/>
            <pc:sldMk cId="49950832" sldId="547"/>
            <ac:graphicFrameMk id="29" creationId="{E0D77B61-78A2-9F5C-6BC4-0B0957B5843A}"/>
          </ac:graphicFrameMkLst>
        </pc:graphicFrameChg>
        <pc:graphicFrameChg chg="add mod modGraphic">
          <ac:chgData name="이 준형" userId="bdac4a3d2003ae99" providerId="LiveId" clId="{A1293A52-2080-4F45-9466-3B1C85833CA3}" dt="2022-07-13T16:02:23.941" v="4874" actId="1035"/>
          <ac:graphicFrameMkLst>
            <pc:docMk/>
            <pc:sldMk cId="49950832" sldId="547"/>
            <ac:graphicFrameMk id="31" creationId="{8FB2FF3A-1DBB-7C02-051C-416047F65BFD}"/>
          </ac:graphicFrameMkLst>
        </pc:graphicFrameChg>
      </pc:sldChg>
      <pc:sldChg chg="addSp delSp modSp add mod">
        <pc:chgData name="이 준형" userId="bdac4a3d2003ae99" providerId="LiveId" clId="{A1293A52-2080-4F45-9466-3B1C85833CA3}" dt="2022-07-13T16:05:09.545" v="4905" actId="1076"/>
        <pc:sldMkLst>
          <pc:docMk/>
          <pc:sldMk cId="3001597551" sldId="548"/>
        </pc:sldMkLst>
        <pc:spChg chg="del">
          <ac:chgData name="이 준형" userId="bdac4a3d2003ae99" providerId="LiveId" clId="{A1293A52-2080-4F45-9466-3B1C85833CA3}" dt="2022-07-13T16:02:57.592" v="4882" actId="478"/>
          <ac:spMkLst>
            <pc:docMk/>
            <pc:sldMk cId="3001597551" sldId="548"/>
            <ac:spMk id="6" creationId="{55B86E9D-B039-D400-4884-C387B6F8C4B3}"/>
          </ac:spMkLst>
        </pc:spChg>
        <pc:spChg chg="add mod">
          <ac:chgData name="이 준형" userId="bdac4a3d2003ae99" providerId="LiveId" clId="{A1293A52-2080-4F45-9466-3B1C85833CA3}" dt="2022-07-13T16:05:09.545" v="4905" actId="1076"/>
          <ac:spMkLst>
            <pc:docMk/>
            <pc:sldMk cId="3001597551" sldId="548"/>
            <ac:spMk id="16" creationId="{3E1F0520-BEAD-80AA-D9AA-9E84E81569B2}"/>
          </ac:spMkLst>
        </pc:spChg>
        <pc:spChg chg="del">
          <ac:chgData name="이 준형" userId="bdac4a3d2003ae99" providerId="LiveId" clId="{A1293A52-2080-4F45-9466-3B1C85833CA3}" dt="2022-07-13T16:02:59.907" v="4883" actId="478"/>
          <ac:spMkLst>
            <pc:docMk/>
            <pc:sldMk cId="3001597551" sldId="548"/>
            <ac:spMk id="27" creationId="{4CF7138C-3149-AF81-EDAE-F8A6ECE99242}"/>
          </ac:spMkLst>
        </pc:spChg>
        <pc:spChg chg="del">
          <ac:chgData name="이 준형" userId="bdac4a3d2003ae99" providerId="LiveId" clId="{A1293A52-2080-4F45-9466-3B1C85833CA3}" dt="2022-07-13T16:02:57.592" v="4882" actId="478"/>
          <ac:spMkLst>
            <pc:docMk/>
            <pc:sldMk cId="3001597551" sldId="548"/>
            <ac:spMk id="35" creationId="{530E69A2-9C66-9B45-885F-06E1B89AFB74}"/>
          </ac:spMkLst>
        </pc:spChg>
        <pc:spChg chg="del">
          <ac:chgData name="이 준형" userId="bdac4a3d2003ae99" providerId="LiveId" clId="{A1293A52-2080-4F45-9466-3B1C85833CA3}" dt="2022-07-13T16:02:57.592" v="4882" actId="478"/>
          <ac:spMkLst>
            <pc:docMk/>
            <pc:sldMk cId="3001597551" sldId="548"/>
            <ac:spMk id="37" creationId="{E7B24A03-1BE8-BADB-0AA5-7E2847CD0DF4}"/>
          </ac:spMkLst>
        </pc:spChg>
        <pc:spChg chg="del">
          <ac:chgData name="이 준형" userId="bdac4a3d2003ae99" providerId="LiveId" clId="{A1293A52-2080-4F45-9466-3B1C85833CA3}" dt="2022-07-13T16:02:57.592" v="4882" actId="478"/>
          <ac:spMkLst>
            <pc:docMk/>
            <pc:sldMk cId="3001597551" sldId="548"/>
            <ac:spMk id="38" creationId="{4109C055-052B-B99B-1524-13650248D0F7}"/>
          </ac:spMkLst>
        </pc:spChg>
        <pc:spChg chg="mod">
          <ac:chgData name="이 준형" userId="bdac4a3d2003ae99" providerId="LiveId" clId="{A1293A52-2080-4F45-9466-3B1C85833CA3}" dt="2022-07-13T16:04:38.226" v="4895" actId="1076"/>
          <ac:spMkLst>
            <pc:docMk/>
            <pc:sldMk cId="3001597551" sldId="548"/>
            <ac:spMk id="39" creationId="{295989F6-83C3-EE5F-8149-1AAB4F002DCF}"/>
          </ac:spMkLst>
        </pc:spChg>
        <pc:graphicFrameChg chg="del">
          <ac:chgData name="이 준형" userId="bdac4a3d2003ae99" providerId="LiveId" clId="{A1293A52-2080-4F45-9466-3B1C85833CA3}" dt="2022-07-13T16:02:57.592" v="4882" actId="478"/>
          <ac:graphicFrameMkLst>
            <pc:docMk/>
            <pc:sldMk cId="3001597551" sldId="548"/>
            <ac:graphicFrameMk id="29" creationId="{E0D77B61-78A2-9F5C-6BC4-0B0957B5843A}"/>
          </ac:graphicFrameMkLst>
        </pc:graphicFrameChg>
        <pc:graphicFrameChg chg="del">
          <ac:chgData name="이 준형" userId="bdac4a3d2003ae99" providerId="LiveId" clId="{A1293A52-2080-4F45-9466-3B1C85833CA3}" dt="2022-07-13T16:02:57.592" v="4882" actId="478"/>
          <ac:graphicFrameMkLst>
            <pc:docMk/>
            <pc:sldMk cId="3001597551" sldId="548"/>
            <ac:graphicFrameMk id="31" creationId="{8FB2FF3A-1DBB-7C02-051C-416047F65BFD}"/>
          </ac:graphicFrameMkLst>
        </pc:graphicFrameChg>
        <pc:picChg chg="add mod">
          <ac:chgData name="이 준형" userId="bdac4a3d2003ae99" providerId="LiveId" clId="{A1293A52-2080-4F45-9466-3B1C85833CA3}" dt="2022-07-13T16:04:32.340" v="4894" actId="1076"/>
          <ac:picMkLst>
            <pc:docMk/>
            <pc:sldMk cId="3001597551" sldId="548"/>
            <ac:picMk id="4" creationId="{330240C8-CD65-F339-FE68-81262E5EE927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425A70-5908-4F26-95C5-87BC94421A41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C53CC-49FF-4CD2-A4C1-1F15E10885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98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3A17A-95E8-4381-B66B-5D6DE2B3048A}" type="datetimeFigureOut">
              <a:rPr lang="en-US" smtClean="0"/>
              <a:pPr/>
              <a:t>7/13/2022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C9D69-9831-4844-8B1E-062B2DA58B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90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335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11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5177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12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2436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13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1030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14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4701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15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9520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16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9334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17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096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18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7749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19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8088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20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862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3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4143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21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661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22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4854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23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3335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24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6042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25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5199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26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1342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27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008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28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4881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29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9106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30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747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4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5611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31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3513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32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1863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33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1976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34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00382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35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82898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36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08028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37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26867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38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18207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39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58721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40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025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5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1990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41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83798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42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67844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43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58254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44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39977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45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90186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46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19957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47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83335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48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90010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49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85059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50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86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6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88512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51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65850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52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33000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53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41312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54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07831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55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73118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56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78446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57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74556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58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33139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59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05429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60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148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7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45559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61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711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8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50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9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2785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10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726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3B6732A1-8A50-42D0-9FB5-A7CC4F887D83}" type="datetime1">
              <a:rPr lang="en-US" smtClean="0"/>
              <a:t>7/13/2022</a:t>
            </a:fld>
            <a:endParaRPr lang="en-US" sz="160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>
            <a:lvl1pPr algn="l" eaLnBrk="1" latinLnBrk="0" hangingPunct="1">
              <a:defRPr/>
            </a:lvl1pPr>
          </a:lstStyle>
          <a:p>
            <a:fld id="{EA7C8D44-3667-46F6-9772-CC52308E2A7F}" type="slidenum">
              <a:rPr kumimoji="0" lang="en-US" altLang="ko-KR" smtClean="0"/>
              <a:pPr/>
              <a:t>‹#›</a:t>
            </a:fld>
            <a:endParaRPr kumimoji="0" lang="en-US" altLang="ko-KR" sz="1200">
              <a:solidFill>
                <a:schemeClr val="tx2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32F6112-2530-4960-AA07-04E672D1E722}" type="datetime1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96A6EFF-8172-426D-9AC7-B0DD95EEE533}" type="datetime1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4B809B3-6A2C-46CF-98AB-C7B45372B065}" type="datetime1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 eaLnBrk="1" latinLnBrk="0" hangingPunct="1">
              <a:defRPr/>
            </a:lvl1pPr>
          </a:lstStyle>
          <a:p>
            <a:fld id="{EA7C8D44-3667-46F6-9772-CC52308E2A7F}" type="slidenum">
              <a:rPr kumimoji="0" lang="en-US" altLang="ko-KR" smtClean="0"/>
              <a:pPr/>
              <a:t>‹#›</a:t>
            </a:fld>
            <a:endParaRPr kumimoji="0" lang="en-US" altLang="ko-KR" sz="1200">
              <a:solidFill>
                <a:schemeClr val="tx2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pPr eaLnBrk="1" latinLnBrk="0" hangingPunct="1"/>
            <a:fld id="{C191117F-3CD7-4767-AEE5-49A060274EAA}" type="datetime1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7B8C5CE-9DF7-4BB4-863A-6E277DDC03D4}" type="datetime1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EE11402-9D83-40E7-9253-0548CE63EB94}" type="datetime1">
              <a:rPr lang="en-US" smtClean="0"/>
              <a:t>7/13/2022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C0C8811-C7DA-4658-BB60-F635F9220CDF}" type="datetime1">
              <a:rPr lang="en-US" smtClean="0"/>
              <a:t>7/13/2022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EB38FCF-5E28-44CB-A212-D3E75CA77D8D}" type="datetime1">
              <a:rPr lang="en-US" smtClean="0"/>
              <a:t>7/13/2022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55FE7C6-0DE5-4400-A2DD-37AB2CB98797}" type="datetime1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312819A-A7E0-496A-9C6B-0FBBF375D97B}" type="datetime1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6470973"/>
            <a:ext cx="1063524" cy="304168"/>
          </a:xfrm>
          <a:prstGeom prst="rect">
            <a:avLst/>
          </a:prstGeom>
        </p:spPr>
      </p:pic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0259BA2E-082A-4ACD-AA34-4B617DF5D259}" type="datetime1">
              <a:rPr lang="en-US" smtClean="0"/>
              <a:t>7/13/2022</a:t>
            </a:fld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lftstack.com/ko/howto/python/python-open-modes/" TargetMode="Externa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hexabrain.net/347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Spring 2022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5400" y="1828801"/>
            <a:ext cx="9601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>
                <a:solidFill>
                  <a:srgbClr val="C00000"/>
                </a:solidFill>
              </a:rPr>
              <a:t>Python(Unit27-Unit33)</a:t>
            </a:r>
          </a:p>
        </p:txBody>
      </p:sp>
      <p:sp>
        <p:nvSpPr>
          <p:cNvPr id="7" name="제목 6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2000" err="1"/>
              <a:t>JunHyoung</a:t>
            </a:r>
            <a:r>
              <a:rPr lang="en-US" altLang="ko-KR" sz="2000"/>
              <a:t>-Lee</a:t>
            </a:r>
            <a:br>
              <a:rPr lang="en-US" altLang="ko-KR" sz="2000"/>
            </a:br>
            <a:r>
              <a:rPr lang="en-US" altLang="ko-KR" sz="2000"/>
              <a:t>System Semiconductor Engineering</a:t>
            </a:r>
            <a:br>
              <a:rPr lang="en-US" altLang="ko-KR" sz="2000"/>
            </a:br>
            <a:r>
              <a:rPr lang="en-US" altLang="ko-KR" sz="2000"/>
              <a:t>University of </a:t>
            </a:r>
            <a:r>
              <a:rPr lang="en-US" altLang="ko-KR" sz="2000" err="1"/>
              <a:t>Sangmyung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1227639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4499C48-D3BE-E881-A538-3907BA6F85AD}"/>
              </a:ext>
            </a:extLst>
          </p:cNvPr>
          <p:cNvSpPr txBox="1"/>
          <p:nvPr/>
        </p:nvSpPr>
        <p:spPr>
          <a:xfrm>
            <a:off x="3144714" y="2116014"/>
            <a:ext cx="546197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>
                <a:ea typeface="+mn-lt"/>
                <a:cs typeface="+mn-lt"/>
              </a:rPr>
              <a:t>file</a:t>
            </a:r>
            <a:r>
              <a:rPr lang="ko-KR" altLang="en-US" b="1">
                <a:ea typeface="+mn-lt"/>
                <a:cs typeface="+mn-lt"/>
              </a:rPr>
              <a:t> </a:t>
            </a:r>
            <a:r>
              <a:rPr lang="en-US" altLang="ko-KR" b="1">
                <a:ea typeface="+mn-lt"/>
                <a:cs typeface="+mn-lt"/>
              </a:rPr>
              <a:t>= </a:t>
            </a:r>
            <a:r>
              <a:rPr lang="ko-KR" b="1" err="1">
                <a:ea typeface="+mn-lt"/>
                <a:cs typeface="+mn-lt"/>
              </a:rPr>
              <a:t>open</a:t>
            </a:r>
            <a:r>
              <a:rPr lang="ko-KR" b="1">
                <a:ea typeface="+mn-lt"/>
                <a:cs typeface="+mn-lt"/>
              </a:rPr>
              <a:t>(</a:t>
            </a:r>
            <a:r>
              <a:rPr lang="en-US" altLang="ko-KR" b="1">
                <a:ea typeface="+mn-lt"/>
                <a:cs typeface="+mn-lt"/>
              </a:rPr>
              <a:t>'hello</a:t>
            </a:r>
            <a:r>
              <a:rPr lang="ko-KR" b="1">
                <a:ea typeface="+mn-lt"/>
                <a:cs typeface="+mn-lt"/>
              </a:rPr>
              <a:t>_list1.txt',</a:t>
            </a:r>
            <a:r>
              <a:rPr lang="ko-KR" altLang="en-US" b="1">
                <a:ea typeface="+mn-lt"/>
                <a:cs typeface="+mn-lt"/>
              </a:rPr>
              <a:t> </a:t>
            </a:r>
            <a:r>
              <a:rPr lang="ko-KR" b="1">
                <a:ea typeface="+mn-lt"/>
                <a:cs typeface="+mn-lt"/>
              </a:rPr>
              <a:t>'</a:t>
            </a:r>
            <a:r>
              <a:rPr lang="ko-KR" b="1" err="1">
                <a:ea typeface="+mn-lt"/>
                <a:cs typeface="+mn-lt"/>
              </a:rPr>
              <a:t>r</a:t>
            </a:r>
            <a:r>
              <a:rPr lang="ko-KR" b="1">
                <a:ea typeface="+mn-lt"/>
                <a:cs typeface="+mn-lt"/>
              </a:rPr>
              <a:t>',</a:t>
            </a:r>
            <a:r>
              <a:rPr lang="ko-KR" altLang="en-US" b="1">
                <a:ea typeface="+mn-lt"/>
                <a:cs typeface="+mn-lt"/>
              </a:rPr>
              <a:t>  </a:t>
            </a:r>
            <a:r>
              <a:rPr lang="ko-KR" b="1" err="1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encoding</a:t>
            </a:r>
            <a:r>
              <a:rPr lang="ko-KR" b="1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='UTF-8'</a:t>
            </a:r>
            <a:r>
              <a:rPr lang="ko-KR" b="1">
                <a:ea typeface="+mn-lt"/>
                <a:cs typeface="+mn-lt"/>
              </a:rPr>
              <a:t>)</a:t>
            </a:r>
            <a:endParaRPr lang="ko-KR" b="1">
              <a:ea typeface="맑은 고딕"/>
            </a:endParaRPr>
          </a:p>
          <a:p>
            <a:r>
              <a:rPr lang="en-US" altLang="ko-KR" b="1">
                <a:ea typeface="+mn-lt"/>
                <a:cs typeface="+mn-lt"/>
              </a:rPr>
              <a:t>lines</a:t>
            </a:r>
            <a:r>
              <a:rPr lang="ko-KR" b="1">
                <a:ea typeface="+mn-lt"/>
                <a:cs typeface="+mn-lt"/>
              </a:rPr>
              <a:t> = </a:t>
            </a:r>
            <a:r>
              <a:rPr lang="ko-KR" b="1" err="1">
                <a:ea typeface="+mn-lt"/>
                <a:cs typeface="+mn-lt"/>
              </a:rPr>
              <a:t>file.readlines</a:t>
            </a:r>
            <a:r>
              <a:rPr lang="ko-KR" b="1">
                <a:ea typeface="+mn-lt"/>
                <a:cs typeface="+mn-lt"/>
              </a:rPr>
              <a:t>()</a:t>
            </a:r>
            <a:endParaRPr lang="ko-KR" b="1">
              <a:ea typeface="맑은 고딕"/>
            </a:endParaRPr>
          </a:p>
          <a:p>
            <a:r>
              <a:rPr lang="ko-KR" b="1" err="1">
                <a:ea typeface="+mn-lt"/>
                <a:cs typeface="+mn-lt"/>
              </a:rPr>
              <a:t>print</a:t>
            </a:r>
            <a:r>
              <a:rPr lang="ko-KR" b="1">
                <a:ea typeface="+mn-lt"/>
                <a:cs typeface="+mn-lt"/>
              </a:rPr>
              <a:t>(</a:t>
            </a:r>
            <a:r>
              <a:rPr lang="ko-KR" b="1" err="1">
                <a:ea typeface="+mn-lt"/>
                <a:cs typeface="+mn-lt"/>
              </a:rPr>
              <a:t>lines</a:t>
            </a:r>
            <a:r>
              <a:rPr lang="ko-KR" b="1">
                <a:ea typeface="+mn-lt"/>
                <a:cs typeface="+mn-lt"/>
              </a:rPr>
              <a:t>)</a:t>
            </a:r>
            <a:endParaRPr lang="ko-KR" b="1"/>
          </a:p>
          <a:p>
            <a:r>
              <a:rPr lang="en-US" altLang="ko-KR" b="1" err="1">
                <a:solidFill>
                  <a:srgbClr val="000000"/>
                </a:solidFill>
                <a:ea typeface="맑은 고딕"/>
              </a:rPr>
              <a:t>File.close</a:t>
            </a:r>
            <a:endParaRPr lang="ko-KR" altLang="en-US" b="1">
              <a:solidFill>
                <a:srgbClr val="000000"/>
              </a:solidFill>
              <a:ea typeface="맑은 고딕"/>
            </a:endParaRPr>
          </a:p>
        </p:txBody>
      </p:sp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>
            <a:normAutofit/>
          </a:bodyPr>
          <a:lstStyle/>
          <a:p>
            <a:r>
              <a:rPr lang="en-US" altLang="ko-KR" sz="3600" b="1">
                <a:ea typeface="굴림"/>
              </a:rPr>
              <a:t>File</a:t>
            </a:r>
            <a:endParaRPr lang="en-US" altLang="ko-KR" sz="3600">
              <a:ea typeface="굴림" panose="020B0600000101010101" pitchFamily="50" charset="-127"/>
            </a:endParaRP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endParaRPr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10</a:t>
            </a:fld>
            <a:endParaRPr kumimoji="0" lang="en-US" altLang="ko-KR" sz="1200">
              <a:solidFill>
                <a:schemeClr val="tx2"/>
              </a:solidFill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DB90247-1839-C008-D04A-722A968D4C2B}"/>
              </a:ext>
            </a:extLst>
          </p:cNvPr>
          <p:cNvSpPr txBox="1">
            <a:spLocks/>
          </p:cNvSpPr>
          <p:nvPr/>
        </p:nvSpPr>
        <p:spPr>
          <a:xfrm>
            <a:off x="603250" y="1219200"/>
            <a:ext cx="10972800" cy="493776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>
                <a:ea typeface="굴림"/>
              </a:rPr>
              <a:t>encoding</a:t>
            </a:r>
            <a:endParaRPr lang="en-US" altLang="ko-KR" sz="2800"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pic>
        <p:nvPicPr>
          <p:cNvPr id="3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E3E1240C-4FD7-22EC-5035-6590EEFBF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650" y="3574166"/>
            <a:ext cx="4146550" cy="2732267"/>
          </a:xfrm>
          <a:prstGeom prst="rect">
            <a:avLst/>
          </a:prstGeom>
        </p:spPr>
      </p:pic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AE06E5F5-11E2-F676-B55A-EBC32AA22AC3}"/>
              </a:ext>
            </a:extLst>
          </p:cNvPr>
          <p:cNvSpPr/>
          <p:nvPr/>
        </p:nvSpPr>
        <p:spPr>
          <a:xfrm>
            <a:off x="6378575" y="5927725"/>
            <a:ext cx="819150" cy="457200"/>
          </a:xfrm>
          <a:prstGeom prst="flowChartConnector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3C32AF0B-2E6C-197C-5C72-D95F9D058C8F}"/>
              </a:ext>
            </a:extLst>
          </p:cNvPr>
          <p:cNvSpPr/>
          <p:nvPr/>
        </p:nvSpPr>
        <p:spPr>
          <a:xfrm rot="17160000">
            <a:off x="5704351" y="4157466"/>
            <a:ext cx="3471497" cy="219807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빼기 기호 11">
            <a:extLst>
              <a:ext uri="{FF2B5EF4-FFF2-40B4-BE49-F238E27FC236}">
                <a16:creationId xmlns:a16="http://schemas.microsoft.com/office/drawing/2014/main" id="{8E38894B-3EAA-6B32-44A7-C108A6CD2C64}"/>
              </a:ext>
            </a:extLst>
          </p:cNvPr>
          <p:cNvSpPr/>
          <p:nvPr/>
        </p:nvSpPr>
        <p:spPr>
          <a:xfrm>
            <a:off x="6380040" y="2416175"/>
            <a:ext cx="2324100" cy="203200"/>
          </a:xfrm>
          <a:prstGeom prst="mathMin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6319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>
            <a:normAutofit/>
          </a:bodyPr>
          <a:lstStyle/>
          <a:p>
            <a:r>
              <a:rPr lang="en-US" altLang="ko-KR" sz="3600" b="1">
                <a:ea typeface="굴림"/>
              </a:rPr>
              <a:t>File</a:t>
            </a:r>
            <a:endParaRPr lang="en-US" altLang="ko-KR" sz="3600">
              <a:ea typeface="굴림" panose="020B0600000101010101" pitchFamily="50" charset="-127"/>
            </a:endParaRP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endParaRPr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11</a:t>
            </a:fld>
            <a:endParaRPr kumimoji="0" lang="en-US" altLang="ko-KR" sz="1200">
              <a:solidFill>
                <a:schemeClr val="tx2"/>
              </a:solidFill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DB90247-1839-C008-D04A-722A968D4C2B}"/>
              </a:ext>
            </a:extLst>
          </p:cNvPr>
          <p:cNvSpPr txBox="1">
            <a:spLocks/>
          </p:cNvSpPr>
          <p:nvPr/>
        </p:nvSpPr>
        <p:spPr>
          <a:xfrm>
            <a:off x="603250" y="1219200"/>
            <a:ext cx="10972800" cy="493776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>
                <a:ea typeface="굴림"/>
              </a:rPr>
              <a:t>read/write</a:t>
            </a:r>
            <a:endParaRPr lang="en-US" altLang="ko-KR" sz="2800" err="1"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8D30E49-6DD8-E4FD-0BE2-AEF949A4D2F5}"/>
              </a:ext>
            </a:extLst>
          </p:cNvPr>
          <p:cNvSpPr/>
          <p:nvPr/>
        </p:nvSpPr>
        <p:spPr>
          <a:xfrm>
            <a:off x="6477000" y="2202870"/>
            <a:ext cx="2514600" cy="36067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solidFill>
                  <a:schemeClr val="tx1"/>
                </a:solidFill>
              </a:rPr>
              <a:t>write()</a:t>
            </a:r>
          </a:p>
          <a:p>
            <a:pPr algn="ctr"/>
            <a:endParaRPr lang="en-US" altLang="ko-KR" sz="3200" b="1">
              <a:solidFill>
                <a:schemeClr val="tx1"/>
              </a:solidFill>
            </a:endParaRPr>
          </a:p>
          <a:p>
            <a:pPr algn="ctr"/>
            <a:r>
              <a:rPr lang="en-US" altLang="ko-KR" sz="3200" b="1" err="1">
                <a:solidFill>
                  <a:schemeClr val="tx1"/>
                </a:solidFill>
              </a:rPr>
              <a:t>writelines</a:t>
            </a:r>
            <a:r>
              <a:rPr lang="en-US" altLang="ko-KR" sz="3200" b="1">
                <a:solidFill>
                  <a:schemeClr val="tx1"/>
                </a:solidFill>
              </a:rPr>
              <a:t>()</a:t>
            </a:r>
            <a:endParaRPr lang="ko-KR" altLang="en-US" sz="3200" b="1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3B68920-E7E3-7B1D-37F8-109183DCC49B}"/>
              </a:ext>
            </a:extLst>
          </p:cNvPr>
          <p:cNvSpPr/>
          <p:nvPr/>
        </p:nvSpPr>
        <p:spPr>
          <a:xfrm>
            <a:off x="3352800" y="2202870"/>
            <a:ext cx="2514600" cy="36067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3200" b="1">
                <a:solidFill>
                  <a:schemeClr val="tx1"/>
                </a:solidFill>
                <a:ea typeface="맑은 고딕"/>
              </a:rPr>
              <a:t>read()</a:t>
            </a:r>
          </a:p>
          <a:p>
            <a:pPr algn="ctr"/>
            <a:endParaRPr lang="en-US" altLang="ko-KR" sz="3200" b="1">
              <a:solidFill>
                <a:schemeClr val="tx1"/>
              </a:solidFill>
            </a:endParaRPr>
          </a:p>
          <a:p>
            <a:pPr algn="ctr"/>
            <a:r>
              <a:rPr lang="en-US" altLang="ko-KR" sz="3200" b="1" err="1">
                <a:solidFill>
                  <a:schemeClr val="tx1"/>
                </a:solidFill>
                <a:ea typeface="맑은 고딕"/>
              </a:rPr>
              <a:t>readline</a:t>
            </a:r>
            <a:r>
              <a:rPr lang="en-US" altLang="ko-KR" sz="3200" b="1">
                <a:solidFill>
                  <a:schemeClr val="tx1"/>
                </a:solidFill>
                <a:ea typeface="맑은 고딕"/>
              </a:rPr>
              <a:t>()</a:t>
            </a:r>
          </a:p>
          <a:p>
            <a:pPr algn="ctr"/>
            <a:endParaRPr lang="en-US" altLang="ko-KR" sz="3200" b="1">
              <a:solidFill>
                <a:schemeClr val="tx1"/>
              </a:solidFill>
            </a:endParaRPr>
          </a:p>
          <a:p>
            <a:pPr algn="ctr"/>
            <a:r>
              <a:rPr lang="en-US" altLang="ko-KR" sz="3200" b="1">
                <a:solidFill>
                  <a:schemeClr val="tx1"/>
                </a:solidFill>
                <a:ea typeface="맑은 고딕"/>
              </a:rPr>
              <a:t>readlines()</a:t>
            </a:r>
            <a:endParaRPr lang="ko-KR" altLang="en-US" sz="3200" b="1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A84F58-1CF7-5850-F92C-0F803EFC5DB1}"/>
              </a:ext>
            </a:extLst>
          </p:cNvPr>
          <p:cNvSpPr txBox="1"/>
          <p:nvPr/>
        </p:nvSpPr>
        <p:spPr>
          <a:xfrm>
            <a:off x="3850709" y="1649538"/>
            <a:ext cx="1420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read</a:t>
            </a:r>
            <a:endParaRPr lang="ko-KR" altLang="en-US" sz="4000" b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325904-78ED-29B4-DDEA-7F2249B72782}"/>
              </a:ext>
            </a:extLst>
          </p:cNvPr>
          <p:cNvSpPr txBox="1"/>
          <p:nvPr/>
        </p:nvSpPr>
        <p:spPr>
          <a:xfrm>
            <a:off x="6804590" y="1649538"/>
            <a:ext cx="1724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write</a:t>
            </a:r>
            <a:endParaRPr lang="ko-KR" altLang="en-US" sz="4000" b="1"/>
          </a:p>
        </p:txBody>
      </p:sp>
    </p:spTree>
    <p:extLst>
      <p:ext uri="{BB962C8B-B14F-4D97-AF65-F5344CB8AC3E}">
        <p14:creationId xmlns:p14="http://schemas.microsoft.com/office/powerpoint/2010/main" val="147848890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16D785B6-3EC7-851D-3F06-9B62FA8BF4EB}"/>
              </a:ext>
            </a:extLst>
          </p:cNvPr>
          <p:cNvSpPr txBox="1"/>
          <p:nvPr/>
        </p:nvSpPr>
        <p:spPr>
          <a:xfrm>
            <a:off x="3367452" y="2178049"/>
            <a:ext cx="545758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>
                <a:ea typeface="+mn-lt"/>
                <a:cs typeface="+mn-lt"/>
              </a:rPr>
              <a:t>file</a:t>
            </a:r>
            <a:r>
              <a:rPr lang="ko-KR" altLang="en-US" b="1">
                <a:ea typeface="+mn-lt"/>
                <a:cs typeface="+mn-lt"/>
              </a:rPr>
              <a:t> </a:t>
            </a:r>
            <a:r>
              <a:rPr lang="en-US" altLang="ko-KR" b="1">
                <a:ea typeface="+mn-lt"/>
                <a:cs typeface="+mn-lt"/>
              </a:rPr>
              <a:t>= </a:t>
            </a:r>
            <a:r>
              <a:rPr lang="ko-KR" b="1" err="1">
                <a:ea typeface="+mn-lt"/>
                <a:cs typeface="+mn-lt"/>
              </a:rPr>
              <a:t>open</a:t>
            </a:r>
            <a:r>
              <a:rPr lang="ko-KR" b="1">
                <a:ea typeface="+mn-lt"/>
                <a:cs typeface="+mn-lt"/>
              </a:rPr>
              <a:t>(</a:t>
            </a:r>
            <a:r>
              <a:rPr lang="en-US" altLang="ko-KR" b="1">
                <a:ea typeface="+mn-lt"/>
                <a:cs typeface="+mn-lt"/>
              </a:rPr>
              <a:t>'hello</a:t>
            </a:r>
            <a:r>
              <a:rPr lang="ko-KR" b="1">
                <a:ea typeface="+mn-lt"/>
                <a:cs typeface="+mn-lt"/>
              </a:rPr>
              <a:t>_list1.txt',</a:t>
            </a:r>
            <a:r>
              <a:rPr lang="ko-KR" altLang="en-US" b="1">
                <a:ea typeface="+mn-lt"/>
                <a:cs typeface="+mn-lt"/>
              </a:rPr>
              <a:t> </a:t>
            </a:r>
            <a:r>
              <a:rPr lang="ko-KR" b="1">
                <a:ea typeface="+mn-lt"/>
                <a:cs typeface="+mn-lt"/>
              </a:rPr>
              <a:t>'</a:t>
            </a:r>
            <a:r>
              <a:rPr lang="ko-KR" b="1" err="1">
                <a:ea typeface="+mn-lt"/>
                <a:cs typeface="+mn-lt"/>
              </a:rPr>
              <a:t>r</a:t>
            </a:r>
            <a:r>
              <a:rPr lang="ko-KR" b="1">
                <a:ea typeface="+mn-lt"/>
                <a:cs typeface="+mn-lt"/>
              </a:rPr>
              <a:t>',</a:t>
            </a:r>
            <a:r>
              <a:rPr lang="ko-KR" altLang="en-US" b="1">
                <a:ea typeface="+mn-lt"/>
                <a:cs typeface="+mn-lt"/>
              </a:rPr>
              <a:t>  </a:t>
            </a:r>
            <a:r>
              <a:rPr lang="ko-KR" b="1" err="1">
                <a:ea typeface="+mn-lt"/>
                <a:cs typeface="+mn-lt"/>
              </a:rPr>
              <a:t>encoding</a:t>
            </a:r>
            <a:r>
              <a:rPr lang="ko-KR" b="1">
                <a:ea typeface="+mn-lt"/>
                <a:cs typeface="+mn-lt"/>
              </a:rPr>
              <a:t>='UTF-8')</a:t>
            </a:r>
            <a:endParaRPr lang="ko-KR" b="1">
              <a:ea typeface="맑은 고딕"/>
            </a:endParaRPr>
          </a:p>
          <a:p>
            <a:r>
              <a:rPr lang="ko-KR" b="1" err="1">
                <a:ea typeface="+mn-lt"/>
                <a:cs typeface="+mn-lt"/>
              </a:rPr>
              <a:t>lines</a:t>
            </a:r>
            <a:r>
              <a:rPr lang="ko-KR" b="1">
                <a:ea typeface="+mn-lt"/>
                <a:cs typeface="+mn-lt"/>
              </a:rPr>
              <a:t>=</a:t>
            </a:r>
            <a:r>
              <a:rPr lang="ko-KR" b="1" err="1">
                <a:ea typeface="+mn-lt"/>
                <a:cs typeface="+mn-lt"/>
              </a:rPr>
              <a:t>file.readlines</a:t>
            </a:r>
            <a:r>
              <a:rPr lang="ko-KR" b="1">
                <a:ea typeface="+mn-lt"/>
                <a:cs typeface="+mn-lt"/>
              </a:rPr>
              <a:t>()</a:t>
            </a:r>
            <a:endParaRPr lang="ko-KR" b="1">
              <a:ea typeface="맑은 고딕"/>
            </a:endParaRPr>
          </a:p>
          <a:p>
            <a:r>
              <a:rPr lang="ko-KR" b="1" err="1">
                <a:ea typeface="+mn-lt"/>
                <a:cs typeface="+mn-lt"/>
              </a:rPr>
              <a:t>print</a:t>
            </a:r>
            <a:r>
              <a:rPr lang="ko-KR" b="1">
                <a:ea typeface="+mn-lt"/>
                <a:cs typeface="+mn-lt"/>
              </a:rPr>
              <a:t>(</a:t>
            </a:r>
            <a:r>
              <a:rPr lang="ko-KR" b="1" err="1">
                <a:ea typeface="+mn-lt"/>
                <a:cs typeface="+mn-lt"/>
              </a:rPr>
              <a:t>lines</a:t>
            </a:r>
            <a:r>
              <a:rPr lang="ko-KR" b="1">
                <a:ea typeface="+mn-lt"/>
                <a:cs typeface="+mn-lt"/>
              </a:rPr>
              <a:t>)</a:t>
            </a:r>
            <a:endParaRPr lang="ko-KR" b="1"/>
          </a:p>
          <a:p>
            <a:r>
              <a:rPr lang="en-US" altLang="ko-KR" b="1" err="1">
                <a:solidFill>
                  <a:srgbClr val="FF0000"/>
                </a:solidFill>
                <a:ea typeface="맑은 고딕"/>
              </a:rPr>
              <a:t>file.close</a:t>
            </a:r>
            <a:endParaRPr lang="ko-KR" altLang="en-US" b="1" err="1">
              <a:solidFill>
                <a:srgbClr val="FF0000"/>
              </a:solidFill>
              <a:ea typeface="맑은 고딕"/>
            </a:endParaRPr>
          </a:p>
        </p:txBody>
      </p:sp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>
            <a:normAutofit/>
          </a:bodyPr>
          <a:lstStyle/>
          <a:p>
            <a:r>
              <a:rPr lang="en-US" altLang="ko-KR" sz="3600" b="1">
                <a:ea typeface="굴림"/>
              </a:rPr>
              <a:t>File</a:t>
            </a:r>
            <a:endParaRPr lang="en-US" altLang="ko-KR" sz="3600">
              <a:ea typeface="굴림" panose="020B0600000101010101" pitchFamily="50" charset="-127"/>
            </a:endParaRP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endParaRPr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12</a:t>
            </a:fld>
            <a:endParaRPr kumimoji="0" lang="en-US" altLang="ko-KR" sz="1200">
              <a:solidFill>
                <a:schemeClr val="tx2"/>
              </a:solidFill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DB90247-1839-C008-D04A-722A968D4C2B}"/>
              </a:ext>
            </a:extLst>
          </p:cNvPr>
          <p:cNvSpPr txBox="1">
            <a:spLocks/>
          </p:cNvSpPr>
          <p:nvPr/>
        </p:nvSpPr>
        <p:spPr>
          <a:xfrm>
            <a:off x="603250" y="1219200"/>
            <a:ext cx="10972800" cy="493776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>
                <a:ea typeface="굴림"/>
              </a:rPr>
              <a:t>close()</a:t>
            </a:r>
            <a:endParaRPr lang="en-US" altLang="ko-KR" sz="2800" err="1"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11" name="빼기 기호 10">
            <a:extLst>
              <a:ext uri="{FF2B5EF4-FFF2-40B4-BE49-F238E27FC236}">
                <a16:creationId xmlns:a16="http://schemas.microsoft.com/office/drawing/2014/main" id="{9D0E3B24-0C04-76D1-CA5D-5C820761F48E}"/>
              </a:ext>
            </a:extLst>
          </p:cNvPr>
          <p:cNvSpPr/>
          <p:nvPr/>
        </p:nvSpPr>
        <p:spPr>
          <a:xfrm>
            <a:off x="3248514" y="3235325"/>
            <a:ext cx="1555750" cy="139700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20C5B3-87AD-1CA7-15E3-DE5BB6234F64}"/>
              </a:ext>
            </a:extLst>
          </p:cNvPr>
          <p:cNvSpPr txBox="1"/>
          <p:nvPr/>
        </p:nvSpPr>
        <p:spPr>
          <a:xfrm>
            <a:off x="3251200" y="3517900"/>
            <a:ext cx="5670550" cy="4462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2300" u="sng" err="1">
                <a:ea typeface="+mn-lt"/>
                <a:cs typeface="+mn-lt"/>
              </a:rPr>
              <a:t>At</a:t>
            </a:r>
            <a:r>
              <a:rPr lang="ko-KR" sz="2300" u="sng">
                <a:ea typeface="+mn-lt"/>
                <a:cs typeface="+mn-lt"/>
              </a:rPr>
              <a:t> </a:t>
            </a:r>
            <a:r>
              <a:rPr lang="ko-KR" sz="2300" u="sng" err="1">
                <a:ea typeface="+mn-lt"/>
                <a:cs typeface="+mn-lt"/>
              </a:rPr>
              <a:t>the</a:t>
            </a:r>
            <a:r>
              <a:rPr lang="ko-KR" sz="2300" u="sng">
                <a:ea typeface="+mn-lt"/>
                <a:cs typeface="+mn-lt"/>
              </a:rPr>
              <a:t> </a:t>
            </a:r>
            <a:r>
              <a:rPr lang="ko-KR" sz="2300" u="sng" err="1">
                <a:ea typeface="+mn-lt"/>
                <a:cs typeface="+mn-lt"/>
              </a:rPr>
              <a:t>end</a:t>
            </a:r>
            <a:r>
              <a:rPr lang="ko-KR" sz="2300" u="sng">
                <a:ea typeface="+mn-lt"/>
                <a:cs typeface="+mn-lt"/>
              </a:rPr>
              <a:t> of </a:t>
            </a:r>
            <a:r>
              <a:rPr lang="ko-KR" sz="2300" u="sng" err="1">
                <a:ea typeface="+mn-lt"/>
                <a:cs typeface="+mn-lt"/>
              </a:rPr>
              <a:t>the</a:t>
            </a:r>
            <a:r>
              <a:rPr lang="ko-KR" sz="2300" u="sng">
                <a:ea typeface="+mn-lt"/>
                <a:cs typeface="+mn-lt"/>
              </a:rPr>
              <a:t> </a:t>
            </a:r>
            <a:r>
              <a:rPr lang="ko-KR" sz="2300" u="sng" err="1">
                <a:ea typeface="+mn-lt"/>
                <a:cs typeface="+mn-lt"/>
              </a:rPr>
              <a:t>operation</a:t>
            </a:r>
            <a:r>
              <a:rPr lang="ko-KR" sz="2300" u="sng">
                <a:ea typeface="+mn-lt"/>
                <a:cs typeface="+mn-lt"/>
              </a:rPr>
              <a:t> of </a:t>
            </a:r>
            <a:r>
              <a:rPr lang="ko-KR" sz="2300" u="sng" err="1">
                <a:ea typeface="+mn-lt"/>
                <a:cs typeface="+mn-lt"/>
              </a:rPr>
              <a:t>the</a:t>
            </a:r>
            <a:r>
              <a:rPr lang="ko-KR" sz="2300" u="sng">
                <a:ea typeface="+mn-lt"/>
                <a:cs typeface="+mn-lt"/>
              </a:rPr>
              <a:t> </a:t>
            </a:r>
            <a:r>
              <a:rPr lang="ko-KR" sz="2300" u="sng" err="1">
                <a:ea typeface="+mn-lt"/>
                <a:cs typeface="+mn-lt"/>
              </a:rPr>
              <a:t>file</a:t>
            </a:r>
            <a:r>
              <a:rPr lang="ko-KR" sz="2300" u="sng">
                <a:ea typeface="+mn-lt"/>
                <a:cs typeface="+mn-lt"/>
              </a:rPr>
              <a:t> </a:t>
            </a:r>
            <a:r>
              <a:rPr lang="ko-KR" sz="2300" u="sng" err="1">
                <a:ea typeface="+mn-lt"/>
                <a:cs typeface="+mn-lt"/>
              </a:rPr>
              <a:t>object</a:t>
            </a:r>
            <a:endParaRPr lang="ko-KR" sz="2300" u="sng">
              <a:ea typeface="맑은 고딕"/>
            </a:endParaRPr>
          </a:p>
        </p:txBody>
      </p:sp>
      <p:pic>
        <p:nvPicPr>
          <p:cNvPr id="13" name="그래픽 13" descr="열린 폴더 윤곽선">
            <a:extLst>
              <a:ext uri="{FF2B5EF4-FFF2-40B4-BE49-F238E27FC236}">
                <a16:creationId xmlns:a16="http://schemas.microsoft.com/office/drawing/2014/main" id="{719EDE82-D400-0DAD-C8BA-A80EF47CDF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32400" y="4197350"/>
            <a:ext cx="1720850" cy="1720850"/>
          </a:xfrm>
          <a:prstGeom prst="rect">
            <a:avLst/>
          </a:prstGeom>
        </p:spPr>
      </p:pic>
      <p:sp>
        <p:nvSpPr>
          <p:cNvPr id="14" name="빼기 기호 13">
            <a:extLst>
              <a:ext uri="{FF2B5EF4-FFF2-40B4-BE49-F238E27FC236}">
                <a16:creationId xmlns:a16="http://schemas.microsoft.com/office/drawing/2014/main" id="{63B19B59-07AC-3A4E-52E2-1B855EBEDCCB}"/>
              </a:ext>
            </a:extLst>
          </p:cNvPr>
          <p:cNvSpPr/>
          <p:nvPr/>
        </p:nvSpPr>
        <p:spPr>
          <a:xfrm rot="19440000">
            <a:off x="5567275" y="4641125"/>
            <a:ext cx="1085850" cy="342900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17" name="빼기 기호 16">
            <a:extLst>
              <a:ext uri="{FF2B5EF4-FFF2-40B4-BE49-F238E27FC236}">
                <a16:creationId xmlns:a16="http://schemas.microsoft.com/office/drawing/2014/main" id="{60DBD42A-C278-B63B-531D-072BBF0BBD1E}"/>
              </a:ext>
            </a:extLst>
          </p:cNvPr>
          <p:cNvSpPr/>
          <p:nvPr/>
        </p:nvSpPr>
        <p:spPr>
          <a:xfrm>
            <a:off x="5606250" y="4888335"/>
            <a:ext cx="1009650" cy="342900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18" name="빼기 기호 17">
            <a:extLst>
              <a:ext uri="{FF2B5EF4-FFF2-40B4-BE49-F238E27FC236}">
                <a16:creationId xmlns:a16="http://schemas.microsoft.com/office/drawing/2014/main" id="{E5F5FD03-A10A-E48C-0695-AD26EF65A7B4}"/>
              </a:ext>
            </a:extLst>
          </p:cNvPr>
          <p:cNvSpPr/>
          <p:nvPr/>
        </p:nvSpPr>
        <p:spPr>
          <a:xfrm rot="-2160000">
            <a:off x="5532027" y="5134241"/>
            <a:ext cx="1162050" cy="355600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81453832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>
            <a:normAutofit/>
          </a:bodyPr>
          <a:lstStyle/>
          <a:p>
            <a:r>
              <a:rPr lang="en-US" altLang="ko-KR" sz="3600" b="1">
                <a:ea typeface="굴림"/>
              </a:rPr>
              <a:t>File</a:t>
            </a:r>
            <a:endParaRPr lang="en-US" altLang="ko-KR" sz="3600">
              <a:ea typeface="굴림" panose="020B0600000101010101" pitchFamily="50" charset="-127"/>
            </a:endParaRP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endParaRPr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13</a:t>
            </a:fld>
            <a:endParaRPr kumimoji="0" lang="en-US" altLang="ko-KR" sz="1200">
              <a:solidFill>
                <a:schemeClr val="tx2"/>
              </a:solidFill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DB90247-1839-C008-D04A-722A968D4C2B}"/>
              </a:ext>
            </a:extLst>
          </p:cNvPr>
          <p:cNvSpPr txBox="1">
            <a:spLocks/>
          </p:cNvSpPr>
          <p:nvPr/>
        </p:nvSpPr>
        <p:spPr>
          <a:xfrm>
            <a:off x="603250" y="1219200"/>
            <a:ext cx="10972800" cy="493776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>
                <a:ea typeface="굴림"/>
              </a:rPr>
              <a:t>with as</a:t>
            </a:r>
            <a:endParaRPr lang="en-US" altLang="ko-KR" sz="2800"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798B9E-3BA2-655F-D6A6-8991C73A3C79}"/>
              </a:ext>
            </a:extLst>
          </p:cNvPr>
          <p:cNvSpPr txBox="1"/>
          <p:nvPr/>
        </p:nvSpPr>
        <p:spPr>
          <a:xfrm>
            <a:off x="3448050" y="1676400"/>
            <a:ext cx="528320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4400" b="1" err="1">
                <a:ea typeface="맑은 고딕"/>
              </a:rPr>
              <a:t>with</a:t>
            </a:r>
            <a:r>
              <a:rPr lang="ko-KR" altLang="en-US" sz="4400" b="1">
                <a:ea typeface="맑은 고딕"/>
              </a:rPr>
              <a:t> </a:t>
            </a:r>
            <a:r>
              <a:rPr lang="ko-KR" altLang="en-US" sz="4400" b="1" err="1">
                <a:ea typeface="맑은 고딕"/>
              </a:rPr>
              <a:t>open</a:t>
            </a:r>
            <a:r>
              <a:rPr lang="ko-KR" altLang="en-US" sz="4400" b="1">
                <a:ea typeface="맑은 고딕"/>
              </a:rPr>
              <a:t>() </a:t>
            </a:r>
            <a:r>
              <a:rPr lang="ko-KR" altLang="en-US" sz="4400" b="1" err="1">
                <a:ea typeface="맑은 고딕"/>
              </a:rPr>
              <a:t>as</a:t>
            </a:r>
            <a:r>
              <a:rPr lang="ko-KR" altLang="en-US" sz="4400" b="1">
                <a:ea typeface="맑은 고딕"/>
              </a:rPr>
              <a:t> </a:t>
            </a:r>
            <a:r>
              <a:rPr lang="ko-KR" altLang="en-US" sz="4400" b="1" err="1">
                <a:ea typeface="맑은 고딕"/>
              </a:rPr>
              <a:t>file</a:t>
            </a:r>
            <a:r>
              <a:rPr lang="ko-KR" altLang="en-US" sz="4400" b="1">
                <a:ea typeface="맑은 고딕"/>
              </a:rPr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E76581-186F-9583-C3DC-3E9D2D995FC2}"/>
              </a:ext>
            </a:extLst>
          </p:cNvPr>
          <p:cNvSpPr txBox="1"/>
          <p:nvPr/>
        </p:nvSpPr>
        <p:spPr>
          <a:xfrm>
            <a:off x="3095381" y="4959350"/>
            <a:ext cx="5999774" cy="11944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b="1" err="1">
                <a:ea typeface="+mn-lt"/>
                <a:cs typeface="+mn-lt"/>
              </a:rPr>
              <a:t>with</a:t>
            </a:r>
            <a:r>
              <a:rPr lang="ko-KR" b="1">
                <a:ea typeface="+mn-lt"/>
                <a:cs typeface="+mn-lt"/>
              </a:rPr>
              <a:t> </a:t>
            </a:r>
            <a:r>
              <a:rPr lang="ko-KR" b="1" err="1">
                <a:ea typeface="+mn-lt"/>
                <a:cs typeface="+mn-lt"/>
              </a:rPr>
              <a:t>open</a:t>
            </a:r>
            <a:r>
              <a:rPr lang="ko-KR" b="1">
                <a:ea typeface="+mn-lt"/>
                <a:cs typeface="+mn-lt"/>
              </a:rPr>
              <a:t>(</a:t>
            </a:r>
            <a:r>
              <a:rPr lang="en-US" altLang="ko-KR" b="1">
                <a:ea typeface="+mn-lt"/>
                <a:cs typeface="+mn-lt"/>
              </a:rPr>
              <a:t>'hello</a:t>
            </a:r>
            <a:r>
              <a:rPr lang="ko-KR" b="1">
                <a:ea typeface="+mn-lt"/>
                <a:cs typeface="+mn-lt"/>
              </a:rPr>
              <a:t>_list1.txt','r', </a:t>
            </a:r>
            <a:r>
              <a:rPr lang="ko-KR" b="1" err="1">
                <a:ea typeface="+mn-lt"/>
                <a:cs typeface="+mn-lt"/>
              </a:rPr>
              <a:t>encoding</a:t>
            </a:r>
            <a:r>
              <a:rPr lang="ko-KR" b="1">
                <a:ea typeface="+mn-lt"/>
                <a:cs typeface="+mn-lt"/>
              </a:rPr>
              <a:t>='UTF-8') </a:t>
            </a:r>
            <a:r>
              <a:rPr lang="ko-KR" b="1" err="1">
                <a:ea typeface="+mn-lt"/>
                <a:cs typeface="+mn-lt"/>
              </a:rPr>
              <a:t>as</a:t>
            </a:r>
            <a:r>
              <a:rPr lang="ko-KR" b="1">
                <a:ea typeface="+mn-lt"/>
                <a:cs typeface="+mn-lt"/>
              </a:rPr>
              <a:t> </a:t>
            </a:r>
            <a:r>
              <a:rPr lang="ko-KR" b="1" err="1">
                <a:ea typeface="+mn-lt"/>
                <a:cs typeface="+mn-lt"/>
              </a:rPr>
              <a:t>file</a:t>
            </a:r>
            <a:r>
              <a:rPr lang="ko-KR" b="1">
                <a:ea typeface="+mn-lt"/>
                <a:cs typeface="+mn-lt"/>
              </a:rPr>
              <a:t>:</a:t>
            </a:r>
            <a:endParaRPr lang="ko-KR" b="1">
              <a:ea typeface="맑은 고딕"/>
            </a:endParaRPr>
          </a:p>
          <a:p>
            <a:r>
              <a:rPr lang="ko-KR" b="1">
                <a:ea typeface="+mn-lt"/>
                <a:cs typeface="+mn-lt"/>
              </a:rPr>
              <a:t>    </a:t>
            </a:r>
            <a:r>
              <a:rPr lang="ko-KR" altLang="en-US" b="1">
                <a:ea typeface="+mn-lt"/>
                <a:cs typeface="+mn-lt"/>
              </a:rPr>
              <a:t>    </a:t>
            </a:r>
            <a:r>
              <a:rPr lang="ko-KR" b="1" err="1">
                <a:ea typeface="+mn-lt"/>
                <a:cs typeface="+mn-lt"/>
              </a:rPr>
              <a:t>lines</a:t>
            </a:r>
            <a:r>
              <a:rPr lang="ko-KR" b="1">
                <a:ea typeface="+mn-lt"/>
                <a:cs typeface="+mn-lt"/>
              </a:rPr>
              <a:t>=</a:t>
            </a:r>
            <a:r>
              <a:rPr lang="ko-KR" b="1" err="1">
                <a:ea typeface="+mn-lt"/>
                <a:cs typeface="+mn-lt"/>
              </a:rPr>
              <a:t>file.readlines</a:t>
            </a:r>
            <a:r>
              <a:rPr lang="ko-KR" b="1">
                <a:ea typeface="+mn-lt"/>
                <a:cs typeface="+mn-lt"/>
              </a:rPr>
              <a:t>()</a:t>
            </a:r>
            <a:endParaRPr lang="ko-KR" b="1">
              <a:ea typeface="맑은 고딕"/>
            </a:endParaRPr>
          </a:p>
          <a:p>
            <a:r>
              <a:rPr lang="ko-KR" altLang="en-US" b="1">
                <a:ea typeface="+mn-lt"/>
                <a:cs typeface="+mn-lt"/>
              </a:rPr>
              <a:t>  </a:t>
            </a:r>
            <a:r>
              <a:rPr lang="ko-KR" b="1">
                <a:ea typeface="+mn-lt"/>
                <a:cs typeface="+mn-lt"/>
              </a:rPr>
              <a:t>  </a:t>
            </a:r>
            <a:r>
              <a:rPr lang="ko-KR" altLang="en-US" b="1">
                <a:ea typeface="+mn-lt"/>
                <a:cs typeface="+mn-lt"/>
              </a:rPr>
              <a:t>    </a:t>
            </a:r>
            <a:r>
              <a:rPr lang="ko-KR" b="1" err="1">
                <a:ea typeface="+mn-lt"/>
                <a:cs typeface="+mn-lt"/>
              </a:rPr>
              <a:t>print</a:t>
            </a:r>
            <a:r>
              <a:rPr lang="ko-KR" b="1">
                <a:ea typeface="+mn-lt"/>
                <a:cs typeface="+mn-lt"/>
              </a:rPr>
              <a:t>(</a:t>
            </a:r>
            <a:r>
              <a:rPr lang="ko-KR" b="1" err="1">
                <a:ea typeface="+mn-lt"/>
                <a:cs typeface="+mn-lt"/>
              </a:rPr>
              <a:t>lines</a:t>
            </a:r>
            <a:r>
              <a:rPr lang="ko-KR" b="1">
                <a:ea typeface="+mn-lt"/>
                <a:cs typeface="+mn-lt"/>
              </a:rPr>
              <a:t>)</a:t>
            </a:r>
            <a:endParaRPr lang="ko-KR" b="1"/>
          </a:p>
          <a:p>
            <a:endParaRPr lang="ko-KR" altLang="en-US">
              <a:ea typeface="맑은 고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13CE0F-C3A8-73BE-0025-2F8AAFFE681C}"/>
              </a:ext>
            </a:extLst>
          </p:cNvPr>
          <p:cNvSpPr txBox="1"/>
          <p:nvPr/>
        </p:nvSpPr>
        <p:spPr>
          <a:xfrm>
            <a:off x="2616199" y="2730499"/>
            <a:ext cx="695325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>
                <a:ea typeface="+mn-lt"/>
                <a:cs typeface="+mn-lt"/>
              </a:rPr>
              <a:t>file</a:t>
            </a:r>
            <a:r>
              <a:rPr lang="ko-KR" altLang="en-US" b="1">
                <a:ea typeface="+mn-lt"/>
                <a:cs typeface="+mn-lt"/>
              </a:rPr>
              <a:t> </a:t>
            </a:r>
            <a:r>
              <a:rPr lang="en-US" altLang="ko-KR" b="1">
                <a:ea typeface="+mn-lt"/>
                <a:cs typeface="+mn-lt"/>
              </a:rPr>
              <a:t>= </a:t>
            </a:r>
            <a:r>
              <a:rPr lang="ko-KR" b="1" err="1">
                <a:ea typeface="+mn-lt"/>
                <a:cs typeface="+mn-lt"/>
              </a:rPr>
              <a:t>open</a:t>
            </a:r>
            <a:r>
              <a:rPr lang="ko-KR" b="1">
                <a:ea typeface="+mn-lt"/>
                <a:cs typeface="+mn-lt"/>
              </a:rPr>
              <a:t>(</a:t>
            </a:r>
            <a:r>
              <a:rPr lang="en-US" altLang="ko-KR" b="1">
                <a:ea typeface="+mn-lt"/>
                <a:cs typeface="+mn-lt"/>
              </a:rPr>
              <a:t>'hello</a:t>
            </a:r>
            <a:r>
              <a:rPr lang="ko-KR" b="1">
                <a:ea typeface="+mn-lt"/>
                <a:cs typeface="+mn-lt"/>
              </a:rPr>
              <a:t>_list1.txt',</a:t>
            </a:r>
            <a:r>
              <a:rPr lang="ko-KR" altLang="en-US" b="1">
                <a:ea typeface="+mn-lt"/>
                <a:cs typeface="+mn-lt"/>
              </a:rPr>
              <a:t> </a:t>
            </a:r>
            <a:r>
              <a:rPr lang="ko-KR" b="1">
                <a:ea typeface="+mn-lt"/>
                <a:cs typeface="+mn-lt"/>
              </a:rPr>
              <a:t>'</a:t>
            </a:r>
            <a:r>
              <a:rPr lang="ko-KR" b="1" err="1">
                <a:ea typeface="+mn-lt"/>
                <a:cs typeface="+mn-lt"/>
              </a:rPr>
              <a:t>r</a:t>
            </a:r>
            <a:r>
              <a:rPr lang="ko-KR" b="1">
                <a:ea typeface="+mn-lt"/>
                <a:cs typeface="+mn-lt"/>
              </a:rPr>
              <a:t>',</a:t>
            </a:r>
            <a:r>
              <a:rPr lang="ko-KR" altLang="en-US" b="1">
                <a:ea typeface="+mn-lt"/>
                <a:cs typeface="+mn-lt"/>
              </a:rPr>
              <a:t>  </a:t>
            </a:r>
            <a:r>
              <a:rPr lang="ko-KR" b="1" err="1">
                <a:ea typeface="+mn-lt"/>
                <a:cs typeface="+mn-lt"/>
              </a:rPr>
              <a:t>encoding</a:t>
            </a:r>
            <a:r>
              <a:rPr lang="ko-KR" b="1">
                <a:ea typeface="+mn-lt"/>
                <a:cs typeface="+mn-lt"/>
              </a:rPr>
              <a:t>='UTF-8')</a:t>
            </a:r>
            <a:endParaRPr lang="ko-KR" b="1">
              <a:ea typeface="맑은 고딕"/>
            </a:endParaRPr>
          </a:p>
          <a:p>
            <a:r>
              <a:rPr lang="en-US" altLang="ko-KR" b="1">
                <a:ea typeface="+mn-lt"/>
                <a:cs typeface="+mn-lt"/>
              </a:rPr>
              <a:t>lines</a:t>
            </a:r>
            <a:r>
              <a:rPr lang="ko-KR" b="1">
                <a:ea typeface="+mn-lt"/>
                <a:cs typeface="+mn-lt"/>
              </a:rPr>
              <a:t> =</a:t>
            </a:r>
            <a:r>
              <a:rPr lang="ko-KR" altLang="en-US" b="1">
                <a:ea typeface="+mn-lt"/>
                <a:cs typeface="+mn-lt"/>
              </a:rPr>
              <a:t> </a:t>
            </a:r>
            <a:r>
              <a:rPr lang="ko-KR" b="1" err="1">
                <a:ea typeface="+mn-lt"/>
                <a:cs typeface="+mn-lt"/>
              </a:rPr>
              <a:t>file.readlines</a:t>
            </a:r>
            <a:r>
              <a:rPr lang="ko-KR" b="1">
                <a:ea typeface="+mn-lt"/>
                <a:cs typeface="+mn-lt"/>
              </a:rPr>
              <a:t>()</a:t>
            </a:r>
            <a:endParaRPr lang="ko-KR" b="1">
              <a:ea typeface="맑은 고딕"/>
            </a:endParaRPr>
          </a:p>
          <a:p>
            <a:r>
              <a:rPr lang="ko-KR" b="1" err="1">
                <a:ea typeface="+mn-lt"/>
                <a:cs typeface="+mn-lt"/>
              </a:rPr>
              <a:t>print</a:t>
            </a:r>
            <a:r>
              <a:rPr lang="ko-KR" b="1">
                <a:ea typeface="+mn-lt"/>
                <a:cs typeface="+mn-lt"/>
              </a:rPr>
              <a:t>(</a:t>
            </a:r>
            <a:r>
              <a:rPr lang="ko-KR" b="1" err="1">
                <a:ea typeface="+mn-lt"/>
                <a:cs typeface="+mn-lt"/>
              </a:rPr>
              <a:t>lines</a:t>
            </a:r>
            <a:r>
              <a:rPr lang="ko-KR" b="1">
                <a:ea typeface="+mn-lt"/>
                <a:cs typeface="+mn-lt"/>
              </a:rPr>
              <a:t>)</a:t>
            </a:r>
            <a:endParaRPr lang="ko-KR" b="1"/>
          </a:p>
          <a:p>
            <a:r>
              <a:rPr lang="en-US" altLang="ko-KR" b="1" err="1">
                <a:ea typeface="맑은 고딕"/>
              </a:rPr>
              <a:t>file.close</a:t>
            </a:r>
            <a:endParaRPr lang="ko-KR" altLang="en-US" b="1" err="1">
              <a:ea typeface="맑은 고딕"/>
            </a:endParaRPr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05F980F7-6449-62FB-1BF9-CF835AB83E89}"/>
              </a:ext>
            </a:extLst>
          </p:cNvPr>
          <p:cNvSpPr/>
          <p:nvPr/>
        </p:nvSpPr>
        <p:spPr>
          <a:xfrm>
            <a:off x="5853683" y="4135550"/>
            <a:ext cx="486507" cy="679938"/>
          </a:xfrm>
          <a:prstGeom prst="downArrow">
            <a:avLst/>
          </a:prstGeom>
          <a:solidFill>
            <a:srgbClr val="ED7D3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43749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>
            <a:normAutofit/>
          </a:bodyPr>
          <a:lstStyle/>
          <a:p>
            <a:r>
              <a:rPr lang="en-US" altLang="ko-KR" sz="3600" b="1">
                <a:ea typeface="굴림"/>
              </a:rPr>
              <a:t>File</a:t>
            </a:r>
            <a:endParaRPr lang="en-US" altLang="ko-KR" sz="3600">
              <a:ea typeface="굴림" panose="020B0600000101010101" pitchFamily="50" charset="-127"/>
            </a:endParaRP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endParaRPr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14</a:t>
            </a:fld>
            <a:endParaRPr kumimoji="0" lang="en-US" altLang="ko-KR" sz="1200">
              <a:solidFill>
                <a:schemeClr val="tx2"/>
              </a:solidFill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DB90247-1839-C008-D04A-722A968D4C2B}"/>
              </a:ext>
            </a:extLst>
          </p:cNvPr>
          <p:cNvSpPr txBox="1">
            <a:spLocks/>
          </p:cNvSpPr>
          <p:nvPr/>
        </p:nvSpPr>
        <p:spPr>
          <a:xfrm>
            <a:off x="603250" y="1219200"/>
            <a:ext cx="10972800" cy="493776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>
                <a:ea typeface="굴림"/>
              </a:rPr>
              <a:t>Iterator :</a:t>
            </a:r>
            <a:r>
              <a:rPr lang="en-US" sz="2800">
                <a:ea typeface="굴림"/>
              </a:rPr>
              <a:t> </a:t>
            </a:r>
            <a:r>
              <a:rPr lang="en-US" altLang="ko-KR" sz="2800">
                <a:ea typeface="굴림"/>
              </a:rPr>
              <a:t>Objects</a:t>
            </a:r>
            <a:r>
              <a:rPr lang="ko-KR" altLang="en-US" sz="2800">
                <a:ea typeface="굴림"/>
              </a:rPr>
              <a:t> </a:t>
            </a:r>
            <a:r>
              <a:rPr lang="en-US" altLang="ko-KR" sz="2800">
                <a:ea typeface="굴림"/>
              </a:rPr>
              <a:t>that</a:t>
            </a:r>
            <a:r>
              <a:rPr lang="ko-KR" altLang="en-US" sz="2800">
                <a:ea typeface="굴림"/>
              </a:rPr>
              <a:t> </a:t>
            </a:r>
            <a:r>
              <a:rPr lang="en-US" altLang="ko-KR" sz="2800">
                <a:ea typeface="굴림"/>
              </a:rPr>
              <a:t>can</a:t>
            </a:r>
            <a:r>
              <a:rPr lang="ko-KR" altLang="en-US" sz="2800">
                <a:ea typeface="굴림"/>
              </a:rPr>
              <a:t> </a:t>
            </a:r>
            <a:r>
              <a:rPr lang="en-US" altLang="ko-KR" sz="2800">
                <a:ea typeface="굴림"/>
              </a:rPr>
              <a:t>take</a:t>
            </a:r>
            <a:r>
              <a:rPr lang="ko-KR" altLang="en-US" sz="2800">
                <a:ea typeface="굴림"/>
              </a:rPr>
              <a:t> </a:t>
            </a:r>
            <a:r>
              <a:rPr lang="en-US" altLang="ko-KR" sz="2800">
                <a:ea typeface="굴림"/>
              </a:rPr>
              <a:t>values</a:t>
            </a:r>
            <a:r>
              <a:rPr lang="ko-KR" altLang="en-US" sz="2800">
                <a:ea typeface="굴림"/>
              </a:rPr>
              <a:t> </a:t>
            </a:r>
            <a:r>
              <a:rPr lang="en-US" altLang="ko-KR" sz="2800">
                <a:ea typeface="굴림"/>
              </a:rPr>
              <a:t>out</a:t>
            </a:r>
            <a:r>
              <a:rPr lang="ko-KR" altLang="en-US" sz="2800">
                <a:ea typeface="굴림"/>
              </a:rPr>
              <a:t> </a:t>
            </a:r>
            <a:r>
              <a:rPr lang="en-US" altLang="ko-KR" sz="2800">
                <a:ea typeface="굴림"/>
              </a:rPr>
              <a:t>in</a:t>
            </a:r>
            <a:r>
              <a:rPr lang="ko-KR" altLang="en-US" sz="2800">
                <a:ea typeface="굴림"/>
              </a:rPr>
              <a:t> </a:t>
            </a:r>
            <a:r>
              <a:rPr lang="en-US" altLang="ko-KR" sz="2800">
                <a:ea typeface="굴림"/>
              </a:rPr>
              <a:t>turn</a:t>
            </a:r>
            <a:endParaRPr lang="en-US" altLang="ko-KR" sz="2800" err="1"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8C4D8F-6169-1751-DD9A-B859601E4765}"/>
              </a:ext>
            </a:extLst>
          </p:cNvPr>
          <p:cNvSpPr txBox="1"/>
          <p:nvPr/>
        </p:nvSpPr>
        <p:spPr>
          <a:xfrm>
            <a:off x="3095381" y="2175119"/>
            <a:ext cx="599977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>
                <a:ea typeface="+mn-lt"/>
                <a:cs typeface="+mn-lt"/>
              </a:rPr>
              <a:t>For</a:t>
            </a:r>
            <a:r>
              <a:rPr lang="ko-KR" b="1">
                <a:ea typeface="+mn-lt"/>
                <a:cs typeface="+mn-lt"/>
              </a:rPr>
              <a:t> </a:t>
            </a:r>
            <a:r>
              <a:rPr lang="en-US" altLang="ko-KR" b="1" err="1">
                <a:ea typeface="+mn-lt"/>
                <a:cs typeface="+mn-lt"/>
              </a:rPr>
              <a:t>i</a:t>
            </a:r>
            <a:r>
              <a:rPr lang="ko-KR" altLang="en-US" b="1">
                <a:ea typeface="+mn-lt"/>
                <a:cs typeface="+mn-lt"/>
              </a:rPr>
              <a:t> </a:t>
            </a:r>
            <a:r>
              <a:rPr lang="en-US" altLang="ko-KR" b="1">
                <a:ea typeface="+mn-lt"/>
                <a:cs typeface="+mn-lt"/>
              </a:rPr>
              <a:t>in</a:t>
            </a:r>
            <a:r>
              <a:rPr lang="ko-KR" altLang="en-US" b="1">
                <a:ea typeface="+mn-lt"/>
                <a:cs typeface="+mn-lt"/>
              </a:rPr>
              <a:t> </a:t>
            </a:r>
            <a:r>
              <a:rPr lang="ko-KR" altLang="en-US" b="1" err="1">
                <a:ea typeface="+mn-lt"/>
                <a:cs typeface="+mn-lt"/>
              </a:rPr>
              <a:t>range</a:t>
            </a:r>
            <a:r>
              <a:rPr lang="ko-KR" altLang="en-US" b="1">
                <a:ea typeface="+mn-lt"/>
                <a:cs typeface="+mn-lt"/>
              </a:rPr>
              <a:t>(100):</a:t>
            </a:r>
            <a:endParaRPr lang="ko-KR">
              <a:ea typeface="맑은 고딕" panose="020B0503020000020004" pitchFamily="34" charset="-127"/>
              <a:cs typeface="+mn-lt"/>
            </a:endParaRPr>
          </a:p>
          <a:p>
            <a:r>
              <a:rPr lang="ko-KR" altLang="en-US">
                <a:ea typeface="맑은 고딕"/>
              </a:rPr>
              <a:t>        …</a:t>
            </a:r>
          </a:p>
          <a:p>
            <a:r>
              <a:rPr lang="ko-KR" altLang="en-US">
                <a:ea typeface="맑은 고딕"/>
              </a:rPr>
              <a:t>        …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5B185B9-8B56-184B-AE1A-045F62217B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911496"/>
              </p:ext>
            </p:extLst>
          </p:nvPr>
        </p:nvGraphicFramePr>
        <p:xfrm>
          <a:off x="3557950" y="4038600"/>
          <a:ext cx="5052650" cy="365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265">
                  <a:extLst>
                    <a:ext uri="{9D8B030D-6E8A-4147-A177-3AD203B41FA5}">
                      <a16:colId xmlns:a16="http://schemas.microsoft.com/office/drawing/2014/main" val="270293005"/>
                    </a:ext>
                  </a:extLst>
                </a:gridCol>
                <a:gridCol w="505265">
                  <a:extLst>
                    <a:ext uri="{9D8B030D-6E8A-4147-A177-3AD203B41FA5}">
                      <a16:colId xmlns:a16="http://schemas.microsoft.com/office/drawing/2014/main" val="3802025651"/>
                    </a:ext>
                  </a:extLst>
                </a:gridCol>
                <a:gridCol w="505265">
                  <a:extLst>
                    <a:ext uri="{9D8B030D-6E8A-4147-A177-3AD203B41FA5}">
                      <a16:colId xmlns:a16="http://schemas.microsoft.com/office/drawing/2014/main" val="2752261075"/>
                    </a:ext>
                  </a:extLst>
                </a:gridCol>
                <a:gridCol w="505265">
                  <a:extLst>
                    <a:ext uri="{9D8B030D-6E8A-4147-A177-3AD203B41FA5}">
                      <a16:colId xmlns:a16="http://schemas.microsoft.com/office/drawing/2014/main" val="3920020161"/>
                    </a:ext>
                  </a:extLst>
                </a:gridCol>
                <a:gridCol w="505265">
                  <a:extLst>
                    <a:ext uri="{9D8B030D-6E8A-4147-A177-3AD203B41FA5}">
                      <a16:colId xmlns:a16="http://schemas.microsoft.com/office/drawing/2014/main" val="1407724862"/>
                    </a:ext>
                  </a:extLst>
                </a:gridCol>
                <a:gridCol w="505265">
                  <a:extLst>
                    <a:ext uri="{9D8B030D-6E8A-4147-A177-3AD203B41FA5}">
                      <a16:colId xmlns:a16="http://schemas.microsoft.com/office/drawing/2014/main" val="518707322"/>
                    </a:ext>
                  </a:extLst>
                </a:gridCol>
                <a:gridCol w="505265">
                  <a:extLst>
                    <a:ext uri="{9D8B030D-6E8A-4147-A177-3AD203B41FA5}">
                      <a16:colId xmlns:a16="http://schemas.microsoft.com/office/drawing/2014/main" val="1465314643"/>
                    </a:ext>
                  </a:extLst>
                </a:gridCol>
                <a:gridCol w="505265">
                  <a:extLst>
                    <a:ext uri="{9D8B030D-6E8A-4147-A177-3AD203B41FA5}">
                      <a16:colId xmlns:a16="http://schemas.microsoft.com/office/drawing/2014/main" val="1007095849"/>
                    </a:ext>
                  </a:extLst>
                </a:gridCol>
                <a:gridCol w="505265">
                  <a:extLst>
                    <a:ext uri="{9D8B030D-6E8A-4147-A177-3AD203B41FA5}">
                      <a16:colId xmlns:a16="http://schemas.microsoft.com/office/drawing/2014/main" val="2490589503"/>
                    </a:ext>
                  </a:extLst>
                </a:gridCol>
                <a:gridCol w="505265">
                  <a:extLst>
                    <a:ext uri="{9D8B030D-6E8A-4147-A177-3AD203B41FA5}">
                      <a16:colId xmlns:a16="http://schemas.microsoft.com/office/drawing/2014/main" val="2756835053"/>
                    </a:ext>
                  </a:extLst>
                </a:gridCol>
              </a:tblGrid>
              <a:tr h="3658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96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97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98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99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8225859"/>
                  </a:ext>
                </a:extLst>
              </a:tr>
            </a:tbl>
          </a:graphicData>
        </a:graphic>
      </p:graphicFrame>
      <p:sp>
        <p:nvSpPr>
          <p:cNvPr id="5" name="빼기 기호 4">
            <a:extLst>
              <a:ext uri="{FF2B5EF4-FFF2-40B4-BE49-F238E27FC236}">
                <a16:creationId xmlns:a16="http://schemas.microsoft.com/office/drawing/2014/main" id="{EB2E1EA3-E293-4BCD-7466-0AFCA14AB554}"/>
              </a:ext>
            </a:extLst>
          </p:cNvPr>
          <p:cNvSpPr/>
          <p:nvPr/>
        </p:nvSpPr>
        <p:spPr>
          <a:xfrm rot="19055327">
            <a:off x="5179500" y="4170029"/>
            <a:ext cx="1864314" cy="265175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빼기 기호 10">
            <a:extLst>
              <a:ext uri="{FF2B5EF4-FFF2-40B4-BE49-F238E27FC236}">
                <a16:creationId xmlns:a16="http://schemas.microsoft.com/office/drawing/2014/main" id="{8E6AB33F-902C-D4FA-70A4-140A1235B21D}"/>
              </a:ext>
            </a:extLst>
          </p:cNvPr>
          <p:cNvSpPr/>
          <p:nvPr/>
        </p:nvSpPr>
        <p:spPr>
          <a:xfrm rot="2756333">
            <a:off x="5176680" y="4210761"/>
            <a:ext cx="1864314" cy="265175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99517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>
            <a:normAutofit/>
          </a:bodyPr>
          <a:lstStyle/>
          <a:p>
            <a:r>
              <a:rPr lang="en-US" altLang="ko-KR" sz="3600" b="1">
                <a:ea typeface="굴림"/>
              </a:rPr>
              <a:t>File</a:t>
            </a:r>
            <a:endParaRPr lang="en-US" altLang="ko-KR" sz="3600">
              <a:ea typeface="굴림" panose="020B0600000101010101" pitchFamily="50" charset="-127"/>
            </a:endParaRP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endParaRPr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15</a:t>
            </a:fld>
            <a:endParaRPr kumimoji="0" lang="en-US" altLang="ko-KR" sz="1200">
              <a:solidFill>
                <a:schemeClr val="tx2"/>
              </a:solidFill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DB90247-1839-C008-D04A-722A968D4C2B}"/>
              </a:ext>
            </a:extLst>
          </p:cNvPr>
          <p:cNvSpPr txBox="1">
            <a:spLocks/>
          </p:cNvSpPr>
          <p:nvPr/>
        </p:nvSpPr>
        <p:spPr>
          <a:xfrm>
            <a:off x="603250" y="1219200"/>
            <a:ext cx="10972800" cy="493776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>
                <a:ea typeface="굴림"/>
              </a:rPr>
              <a:t>Iterator</a:t>
            </a:r>
            <a:endParaRPr lang="en-US" altLang="ko-KR" sz="2800" err="1"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2B5FA1-0790-D21A-51CA-B50840D2311F}"/>
              </a:ext>
            </a:extLst>
          </p:cNvPr>
          <p:cNvSpPr txBox="1"/>
          <p:nvPr/>
        </p:nvSpPr>
        <p:spPr>
          <a:xfrm>
            <a:off x="2878504" y="1911350"/>
            <a:ext cx="629284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b="1" err="1">
                <a:ea typeface="+mn-lt"/>
                <a:cs typeface="+mn-lt"/>
              </a:rPr>
              <a:t>with</a:t>
            </a:r>
            <a:r>
              <a:rPr lang="ko-KR" b="1">
                <a:ea typeface="+mn-lt"/>
                <a:cs typeface="+mn-lt"/>
              </a:rPr>
              <a:t> </a:t>
            </a:r>
            <a:r>
              <a:rPr lang="ko-KR" b="1" err="1">
                <a:ea typeface="+mn-lt"/>
                <a:cs typeface="+mn-lt"/>
              </a:rPr>
              <a:t>open</a:t>
            </a:r>
            <a:r>
              <a:rPr lang="ko-KR" b="1">
                <a:ea typeface="+mn-lt"/>
                <a:cs typeface="+mn-lt"/>
              </a:rPr>
              <a:t>(</a:t>
            </a:r>
            <a:r>
              <a:rPr lang="en-US" altLang="ko-KR" b="1">
                <a:ea typeface="+mn-lt"/>
                <a:cs typeface="+mn-lt"/>
              </a:rPr>
              <a:t>'hello</a:t>
            </a:r>
            <a:r>
              <a:rPr lang="ko-KR" b="1">
                <a:ea typeface="+mn-lt"/>
                <a:cs typeface="+mn-lt"/>
              </a:rPr>
              <a:t>_list1.txt',</a:t>
            </a:r>
            <a:r>
              <a:rPr lang="ko-KR" altLang="en-US" b="1">
                <a:ea typeface="+mn-lt"/>
                <a:cs typeface="+mn-lt"/>
              </a:rPr>
              <a:t> </a:t>
            </a:r>
            <a:r>
              <a:rPr lang="ko-KR" b="1">
                <a:ea typeface="+mn-lt"/>
                <a:cs typeface="+mn-lt"/>
              </a:rPr>
              <a:t> '</a:t>
            </a:r>
            <a:r>
              <a:rPr lang="ko-KR" b="1" err="1">
                <a:ea typeface="+mn-lt"/>
                <a:cs typeface="+mn-lt"/>
              </a:rPr>
              <a:t>r</a:t>
            </a:r>
            <a:r>
              <a:rPr lang="ko-KR" b="1">
                <a:ea typeface="+mn-lt"/>
                <a:cs typeface="+mn-lt"/>
              </a:rPr>
              <a:t>',</a:t>
            </a:r>
            <a:r>
              <a:rPr lang="ko-KR" altLang="en-US" b="1">
                <a:ea typeface="+mn-lt"/>
                <a:cs typeface="+mn-lt"/>
              </a:rPr>
              <a:t>  </a:t>
            </a:r>
            <a:r>
              <a:rPr lang="ko-KR" b="1" err="1">
                <a:ea typeface="+mn-lt"/>
                <a:cs typeface="+mn-lt"/>
              </a:rPr>
              <a:t>encoding</a:t>
            </a:r>
            <a:r>
              <a:rPr lang="ko-KR" b="1">
                <a:ea typeface="+mn-lt"/>
                <a:cs typeface="+mn-lt"/>
              </a:rPr>
              <a:t>='UTF-8') </a:t>
            </a:r>
            <a:r>
              <a:rPr lang="ko-KR" b="1" err="1">
                <a:ea typeface="+mn-lt"/>
                <a:cs typeface="+mn-lt"/>
              </a:rPr>
              <a:t>as</a:t>
            </a:r>
            <a:r>
              <a:rPr lang="ko-KR" b="1">
                <a:ea typeface="+mn-lt"/>
                <a:cs typeface="+mn-lt"/>
              </a:rPr>
              <a:t> </a:t>
            </a:r>
            <a:r>
              <a:rPr lang="ko-KR" b="1" err="1">
                <a:ea typeface="+mn-lt"/>
                <a:cs typeface="+mn-lt"/>
              </a:rPr>
              <a:t>file</a:t>
            </a:r>
            <a:r>
              <a:rPr lang="ko-KR" b="1">
                <a:ea typeface="+mn-lt"/>
                <a:cs typeface="+mn-lt"/>
              </a:rPr>
              <a:t>:</a:t>
            </a:r>
          </a:p>
          <a:p>
            <a:r>
              <a:rPr lang="ko-KR" b="1">
                <a:ea typeface="+mn-lt"/>
                <a:cs typeface="+mn-lt"/>
              </a:rPr>
              <a:t>    </a:t>
            </a:r>
            <a:r>
              <a:rPr lang="ko-KR" b="1" err="1">
                <a:ea typeface="+mn-lt"/>
                <a:cs typeface="+mn-lt"/>
              </a:rPr>
              <a:t>a</a:t>
            </a:r>
            <a:r>
              <a:rPr lang="ko-KR" b="1">
                <a:ea typeface="+mn-lt"/>
                <a:cs typeface="+mn-lt"/>
              </a:rPr>
              <a:t>, </a:t>
            </a:r>
            <a:r>
              <a:rPr lang="ko-KR" b="1" err="1">
                <a:ea typeface="+mn-lt"/>
                <a:cs typeface="+mn-lt"/>
              </a:rPr>
              <a:t>b</a:t>
            </a:r>
            <a:r>
              <a:rPr lang="ko-KR" b="1">
                <a:ea typeface="+mn-lt"/>
                <a:cs typeface="+mn-lt"/>
              </a:rPr>
              <a:t>, c</a:t>
            </a:r>
            <a:r>
              <a:rPr lang="ko-KR" altLang="en-US" b="1">
                <a:ea typeface="+mn-lt"/>
                <a:cs typeface="+mn-lt"/>
              </a:rPr>
              <a:t> </a:t>
            </a:r>
            <a:r>
              <a:rPr lang="en-US" altLang="ko-KR" b="1">
                <a:ea typeface="+mn-lt"/>
                <a:cs typeface="+mn-lt"/>
              </a:rPr>
              <a:t>=</a:t>
            </a:r>
            <a:r>
              <a:rPr lang="ko-KR" altLang="en-US" b="1">
                <a:ea typeface="+mn-lt"/>
                <a:cs typeface="+mn-lt"/>
              </a:rPr>
              <a:t> </a:t>
            </a:r>
            <a:r>
              <a:rPr lang="ko-KR" b="1" err="1">
                <a:ea typeface="+mn-lt"/>
                <a:cs typeface="+mn-lt"/>
              </a:rPr>
              <a:t>file</a:t>
            </a:r>
            <a:endParaRPr lang="ko-KR" b="1">
              <a:ea typeface="+mn-lt"/>
              <a:cs typeface="+mn-lt"/>
            </a:endParaRPr>
          </a:p>
          <a:p>
            <a:r>
              <a:rPr lang="ko-KR" b="1">
                <a:ea typeface="+mn-lt"/>
                <a:cs typeface="+mn-lt"/>
              </a:rPr>
              <a:t>    </a:t>
            </a:r>
            <a:r>
              <a:rPr lang="ko-KR" b="1" err="1">
                <a:ea typeface="+mn-lt"/>
                <a:cs typeface="+mn-lt"/>
              </a:rPr>
              <a:t>print</a:t>
            </a:r>
            <a:r>
              <a:rPr lang="en-US" altLang="ko-KR" b="1">
                <a:ea typeface="+mn-lt"/>
                <a:cs typeface="+mn-lt"/>
              </a:rPr>
              <a:t>(a, b, c, </a:t>
            </a:r>
            <a:r>
              <a:rPr lang="en-US" altLang="ko-KR" b="1" err="1">
                <a:ea typeface="+mn-lt"/>
                <a:cs typeface="+mn-lt"/>
              </a:rPr>
              <a:t>sep</a:t>
            </a:r>
            <a:r>
              <a:rPr lang="en-US" altLang="ko-KR" b="1">
                <a:ea typeface="+mn-lt"/>
                <a:cs typeface="+mn-lt"/>
              </a:rPr>
              <a:t>=''</a:t>
            </a:r>
            <a:r>
              <a:rPr lang="en-US" altLang="ko-KR" b="1">
                <a:ea typeface="맑은 고딕"/>
              </a:rPr>
              <a:t>)</a:t>
            </a:r>
            <a:endParaRPr lang="ko-KR" altLang="en-US" b="1">
              <a:ea typeface="맑은 고딕"/>
              <a:cs typeface="+mn-lt"/>
            </a:endParaRPr>
          </a:p>
          <a:p>
            <a:endParaRPr lang="ko-KR" b="1"/>
          </a:p>
          <a:p>
            <a:endParaRPr lang="ko-KR" altLang="en-US">
              <a:ea typeface="맑은 고딕"/>
            </a:endParaRPr>
          </a:p>
        </p:txBody>
      </p:sp>
      <p:pic>
        <p:nvPicPr>
          <p:cNvPr id="7" name="그림 7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23F48B5B-C0A2-8C39-1C3A-22925C828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625" y="4125790"/>
            <a:ext cx="3568211" cy="150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65845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>
            <a:normAutofit/>
          </a:bodyPr>
          <a:lstStyle/>
          <a:p>
            <a:r>
              <a:rPr lang="en-US" altLang="ko-KR" sz="3600" b="1">
                <a:ea typeface="굴림"/>
              </a:rPr>
              <a:t>File</a:t>
            </a:r>
            <a:endParaRPr lang="en-US" altLang="ko-KR" sz="3600">
              <a:ea typeface="굴림" panose="020B0600000101010101" pitchFamily="50" charset="-127"/>
            </a:endParaRP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endParaRPr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16</a:t>
            </a:fld>
            <a:endParaRPr kumimoji="0" lang="en-US" altLang="ko-KR" sz="1200">
              <a:solidFill>
                <a:schemeClr val="tx2"/>
              </a:solidFill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DB90247-1839-C008-D04A-722A968D4C2B}"/>
              </a:ext>
            </a:extLst>
          </p:cNvPr>
          <p:cNvSpPr txBox="1">
            <a:spLocks/>
          </p:cNvSpPr>
          <p:nvPr/>
        </p:nvSpPr>
        <p:spPr>
          <a:xfrm>
            <a:off x="603250" y="1219200"/>
            <a:ext cx="10972800" cy="493776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>
                <a:ea typeface="굴림"/>
              </a:rPr>
              <a:t>Iterator</a:t>
            </a:r>
            <a:endParaRPr lang="en-US" altLang="ko-KR" sz="2800"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86B56A-9678-7419-F5A6-25CC6C187BD1}"/>
              </a:ext>
            </a:extLst>
          </p:cNvPr>
          <p:cNvSpPr txBox="1"/>
          <p:nvPr/>
        </p:nvSpPr>
        <p:spPr>
          <a:xfrm>
            <a:off x="3089519" y="1911350"/>
            <a:ext cx="599977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b="1" err="1">
                <a:ea typeface="+mn-lt"/>
                <a:cs typeface="+mn-lt"/>
              </a:rPr>
              <a:t>with</a:t>
            </a:r>
            <a:r>
              <a:rPr lang="ko-KR" b="1">
                <a:ea typeface="+mn-lt"/>
                <a:cs typeface="+mn-lt"/>
              </a:rPr>
              <a:t> </a:t>
            </a:r>
            <a:r>
              <a:rPr lang="ko-KR" b="1" err="1">
                <a:ea typeface="+mn-lt"/>
                <a:cs typeface="+mn-lt"/>
              </a:rPr>
              <a:t>open</a:t>
            </a:r>
            <a:r>
              <a:rPr lang="ko-KR" b="1">
                <a:ea typeface="+mn-lt"/>
                <a:cs typeface="+mn-lt"/>
              </a:rPr>
              <a:t>(</a:t>
            </a:r>
            <a:r>
              <a:rPr lang="en-US" altLang="ko-KR" b="1">
                <a:ea typeface="+mn-lt"/>
                <a:cs typeface="+mn-lt"/>
              </a:rPr>
              <a:t>'hello</a:t>
            </a:r>
            <a:r>
              <a:rPr lang="ko-KR" b="1">
                <a:ea typeface="+mn-lt"/>
                <a:cs typeface="+mn-lt"/>
              </a:rPr>
              <a:t>_list1.txt','r', </a:t>
            </a:r>
            <a:r>
              <a:rPr lang="ko-KR" b="1" err="1">
                <a:ea typeface="+mn-lt"/>
                <a:cs typeface="+mn-lt"/>
              </a:rPr>
              <a:t>encoding</a:t>
            </a:r>
            <a:r>
              <a:rPr lang="ko-KR" b="1">
                <a:ea typeface="+mn-lt"/>
                <a:cs typeface="+mn-lt"/>
              </a:rPr>
              <a:t>='UTF-8') </a:t>
            </a:r>
            <a:r>
              <a:rPr lang="ko-KR" b="1" err="1">
                <a:ea typeface="+mn-lt"/>
                <a:cs typeface="+mn-lt"/>
              </a:rPr>
              <a:t>as</a:t>
            </a:r>
            <a:r>
              <a:rPr lang="ko-KR" b="1">
                <a:ea typeface="+mn-lt"/>
                <a:cs typeface="+mn-lt"/>
              </a:rPr>
              <a:t> </a:t>
            </a:r>
            <a:r>
              <a:rPr lang="ko-KR" b="1" err="1">
                <a:ea typeface="+mn-lt"/>
                <a:cs typeface="+mn-lt"/>
              </a:rPr>
              <a:t>file</a:t>
            </a:r>
            <a:r>
              <a:rPr lang="ko-KR" b="1">
                <a:ea typeface="+mn-lt"/>
                <a:cs typeface="+mn-lt"/>
              </a:rPr>
              <a:t>:</a:t>
            </a:r>
            <a:endParaRPr lang="ko-KR" b="1">
              <a:ea typeface="맑은 고딕"/>
            </a:endParaRPr>
          </a:p>
          <a:p>
            <a:r>
              <a:rPr lang="ko-KR" altLang="en-US" b="1">
                <a:ea typeface="+mn-lt"/>
                <a:cs typeface="+mn-lt"/>
              </a:rPr>
              <a:t>  </a:t>
            </a:r>
            <a:r>
              <a:rPr lang="ko-KR" b="1">
                <a:ea typeface="+mn-lt"/>
                <a:cs typeface="+mn-lt"/>
              </a:rPr>
              <a:t>  </a:t>
            </a:r>
            <a:r>
              <a:rPr lang="ko-KR" altLang="en-US" b="1">
                <a:ea typeface="+mn-lt"/>
                <a:cs typeface="+mn-lt"/>
              </a:rPr>
              <a:t>    </a:t>
            </a:r>
            <a:r>
              <a:rPr lang="ko-KR" b="1" err="1">
                <a:ea typeface="+mn-lt"/>
                <a:cs typeface="+mn-lt"/>
              </a:rPr>
              <a:t>print</a:t>
            </a:r>
            <a:r>
              <a:rPr lang="ko-KR" b="1">
                <a:ea typeface="+mn-lt"/>
                <a:cs typeface="+mn-lt"/>
              </a:rPr>
              <a:t>(</a:t>
            </a:r>
            <a:r>
              <a:rPr lang="en-US" altLang="ko-KR" b="1">
                <a:ea typeface="+mn-lt"/>
                <a:cs typeface="+mn-lt"/>
              </a:rPr>
              <a:t>file</a:t>
            </a:r>
            <a:r>
              <a:rPr lang="ko-KR" b="1">
                <a:ea typeface="+mn-lt"/>
                <a:cs typeface="+mn-lt"/>
              </a:rPr>
              <a:t>)</a:t>
            </a:r>
            <a:endParaRPr lang="ko-KR" b="1"/>
          </a:p>
          <a:p>
            <a:endParaRPr lang="ko-KR" altLang="en-US">
              <a:ea typeface="맑은 고딕"/>
            </a:endParaRPr>
          </a:p>
        </p:txBody>
      </p:sp>
      <p:pic>
        <p:nvPicPr>
          <p:cNvPr id="6" name="그림 6">
            <a:extLst>
              <a:ext uri="{FF2B5EF4-FFF2-40B4-BE49-F238E27FC236}">
                <a16:creationId xmlns:a16="http://schemas.microsoft.com/office/drawing/2014/main" id="{023EEA33-D616-F580-FADE-D6AC8D02F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92" y="4137306"/>
            <a:ext cx="11793415" cy="98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1449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>
            <a:normAutofit/>
          </a:bodyPr>
          <a:lstStyle/>
          <a:p>
            <a:r>
              <a:rPr lang="en-US" sz="3600">
                <a:latin typeface="Gill Sans MT"/>
                <a:ea typeface="굴림"/>
              </a:rPr>
              <a:t>Palindrome and N-gram</a:t>
            </a:r>
            <a:endParaRPr lang="ko-KR" altLang="en-US"/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endParaRPr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17</a:t>
            </a:fld>
            <a:endParaRPr kumimoji="0" lang="en-US" altLang="ko-KR" sz="1200">
              <a:solidFill>
                <a:schemeClr val="tx2"/>
              </a:solidFill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DB90247-1839-C008-D04A-722A968D4C2B}"/>
              </a:ext>
            </a:extLst>
          </p:cNvPr>
          <p:cNvSpPr txBox="1">
            <a:spLocks/>
          </p:cNvSpPr>
          <p:nvPr/>
        </p:nvSpPr>
        <p:spPr>
          <a:xfrm>
            <a:off x="603250" y="1219200"/>
            <a:ext cx="10972800" cy="493776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>
                <a:ea typeface="굴림"/>
              </a:rPr>
              <a:t>Palindrome and N-gram</a:t>
            </a:r>
            <a:endParaRPr lang="en-US" altLang="ko-KR" sz="2800" err="1"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pic>
        <p:nvPicPr>
          <p:cNvPr id="3" name="그래픽 3" descr="DNA 단색으로 채워진">
            <a:extLst>
              <a:ext uri="{FF2B5EF4-FFF2-40B4-BE49-F238E27FC236}">
                <a16:creationId xmlns:a16="http://schemas.microsoft.com/office/drawing/2014/main" id="{D607F133-73CF-EF22-3184-34329C04C7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74277" y="2526323"/>
            <a:ext cx="2690446" cy="2690446"/>
          </a:xfrm>
          <a:prstGeom prst="rect">
            <a:avLst/>
          </a:prstGeom>
        </p:spPr>
      </p:pic>
      <p:pic>
        <p:nvPicPr>
          <p:cNvPr id="4" name="그래픽 4" descr="인터넷 단색으로 채워진">
            <a:extLst>
              <a:ext uri="{FF2B5EF4-FFF2-40B4-BE49-F238E27FC236}">
                <a16:creationId xmlns:a16="http://schemas.microsoft.com/office/drawing/2014/main" id="{F7F82189-86AE-1EC1-4DD2-0468886624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40415" y="2303585"/>
            <a:ext cx="2754923" cy="2760784"/>
          </a:xfrm>
          <a:prstGeom prst="rect">
            <a:avLst/>
          </a:prstGeom>
        </p:spPr>
      </p:pic>
      <p:pic>
        <p:nvPicPr>
          <p:cNvPr id="5" name="그래픽 5" descr="돋보기 단색으로 채워진">
            <a:extLst>
              <a:ext uri="{FF2B5EF4-FFF2-40B4-BE49-F238E27FC236}">
                <a16:creationId xmlns:a16="http://schemas.microsoft.com/office/drawing/2014/main" id="{901C25AF-BD87-771C-54E0-349E5AB013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04738" y="3634153"/>
            <a:ext cx="1582615" cy="158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94645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>
            <a:normAutofit/>
          </a:bodyPr>
          <a:lstStyle/>
          <a:p>
            <a:r>
              <a:rPr lang="en-US" sz="3600">
                <a:latin typeface="Gill Sans MT"/>
                <a:ea typeface="굴림"/>
              </a:rPr>
              <a:t>Palindrome and N-gram</a:t>
            </a:r>
            <a:endParaRPr lang="ko-KR" altLang="en-US"/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endParaRPr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18</a:t>
            </a:fld>
            <a:endParaRPr kumimoji="0" lang="en-US" altLang="ko-KR" sz="1200">
              <a:solidFill>
                <a:schemeClr val="tx2"/>
              </a:solidFill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DB90247-1839-C008-D04A-722A968D4C2B}"/>
              </a:ext>
            </a:extLst>
          </p:cNvPr>
          <p:cNvSpPr txBox="1">
            <a:spLocks/>
          </p:cNvSpPr>
          <p:nvPr/>
        </p:nvSpPr>
        <p:spPr>
          <a:xfrm>
            <a:off x="603250" y="1219200"/>
            <a:ext cx="10972800" cy="493776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>
                <a:ea typeface="굴림"/>
              </a:rPr>
              <a:t>Palindrome</a:t>
            </a:r>
            <a:endParaRPr lang="en-US" altLang="ko-KR" sz="2800" err="1"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912CA8-0C7F-6F6B-5A16-2DCF88AD20B7}"/>
              </a:ext>
            </a:extLst>
          </p:cNvPr>
          <p:cNvSpPr txBox="1"/>
          <p:nvPr/>
        </p:nvSpPr>
        <p:spPr>
          <a:xfrm>
            <a:off x="1992923" y="2016369"/>
            <a:ext cx="2766645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9600" err="1">
                <a:ea typeface="맑은 고딕"/>
              </a:rPr>
              <a:t>level</a:t>
            </a:r>
            <a:endParaRPr lang="ko-KR" altLang="en-US" sz="9600">
              <a:ea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C59CE7-EE9A-AABD-F9D5-35FC9167DD22}"/>
              </a:ext>
            </a:extLst>
          </p:cNvPr>
          <p:cNvSpPr txBox="1"/>
          <p:nvPr/>
        </p:nvSpPr>
        <p:spPr>
          <a:xfrm>
            <a:off x="6683108" y="4280677"/>
            <a:ext cx="4466492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4400" err="1">
                <a:ea typeface="+mn-lt"/>
                <a:cs typeface="+mn-lt"/>
              </a:rPr>
              <a:t>Was</a:t>
            </a:r>
            <a:r>
              <a:rPr lang="ko-KR" sz="4400">
                <a:ea typeface="+mn-lt"/>
                <a:cs typeface="+mn-lt"/>
              </a:rPr>
              <a:t> </a:t>
            </a:r>
            <a:r>
              <a:rPr lang="ko-KR" sz="4400" err="1">
                <a:ea typeface="+mn-lt"/>
                <a:cs typeface="+mn-lt"/>
              </a:rPr>
              <a:t>it</a:t>
            </a:r>
            <a:r>
              <a:rPr lang="ko-KR" sz="4400">
                <a:ea typeface="+mn-lt"/>
                <a:cs typeface="+mn-lt"/>
              </a:rPr>
              <a:t> </a:t>
            </a:r>
            <a:r>
              <a:rPr lang="ko-KR" sz="4400" err="1">
                <a:ea typeface="+mn-lt"/>
                <a:cs typeface="+mn-lt"/>
              </a:rPr>
              <a:t>a</a:t>
            </a:r>
            <a:r>
              <a:rPr lang="ko-KR" sz="4400">
                <a:ea typeface="+mn-lt"/>
                <a:cs typeface="+mn-lt"/>
              </a:rPr>
              <a:t> </a:t>
            </a:r>
            <a:r>
              <a:rPr lang="ko-KR" sz="4400" err="1">
                <a:ea typeface="+mn-lt"/>
                <a:cs typeface="+mn-lt"/>
              </a:rPr>
              <a:t>cat</a:t>
            </a:r>
            <a:r>
              <a:rPr lang="ko-KR" sz="4400">
                <a:ea typeface="+mn-lt"/>
                <a:cs typeface="+mn-lt"/>
              </a:rPr>
              <a:t> </a:t>
            </a:r>
            <a:r>
              <a:rPr lang="ko-KR" sz="4400" err="1">
                <a:ea typeface="+mn-lt"/>
                <a:cs typeface="+mn-lt"/>
              </a:rPr>
              <a:t>I</a:t>
            </a:r>
            <a:r>
              <a:rPr lang="ko-KR" sz="4400">
                <a:ea typeface="+mn-lt"/>
                <a:cs typeface="+mn-lt"/>
              </a:rPr>
              <a:t> </a:t>
            </a:r>
            <a:r>
              <a:rPr lang="ko-KR" sz="4400" err="1">
                <a:ea typeface="+mn-lt"/>
                <a:cs typeface="+mn-lt"/>
              </a:rPr>
              <a:t>saw</a:t>
            </a:r>
            <a:r>
              <a:rPr lang="en-US" altLang="ko-KR" sz="4400">
                <a:ea typeface="+mn-lt"/>
                <a:cs typeface="+mn-lt"/>
              </a:rPr>
              <a:t>?</a:t>
            </a:r>
            <a:endParaRPr lang="ko-KR" sz="4400">
              <a:ea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708D39-F50A-AA9B-2906-A54CF354361B}"/>
              </a:ext>
            </a:extLst>
          </p:cNvPr>
          <p:cNvSpPr txBox="1"/>
          <p:nvPr/>
        </p:nvSpPr>
        <p:spPr>
          <a:xfrm>
            <a:off x="5241681" y="1813036"/>
            <a:ext cx="614289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6000" err="1">
                <a:ea typeface="+mn-lt"/>
                <a:cs typeface="+mn-lt"/>
              </a:rPr>
              <a:t>Madam</a:t>
            </a:r>
            <a:r>
              <a:rPr lang="ko-KR" sz="6000">
                <a:ea typeface="+mn-lt"/>
                <a:cs typeface="+mn-lt"/>
              </a:rPr>
              <a:t>, </a:t>
            </a:r>
            <a:r>
              <a:rPr lang="ko-KR" sz="6000" err="1">
                <a:ea typeface="+mn-lt"/>
                <a:cs typeface="+mn-lt"/>
              </a:rPr>
              <a:t>I'm</a:t>
            </a:r>
            <a:r>
              <a:rPr lang="ko-KR" sz="6000">
                <a:ea typeface="+mn-lt"/>
                <a:cs typeface="+mn-lt"/>
              </a:rPr>
              <a:t> </a:t>
            </a:r>
            <a:r>
              <a:rPr lang="ko-KR" sz="6000" err="1">
                <a:ea typeface="+mn-lt"/>
                <a:cs typeface="+mn-lt"/>
              </a:rPr>
              <a:t>Adam</a:t>
            </a:r>
            <a:endParaRPr lang="ko-KR" sz="6000">
              <a:ea typeface="맑은 고딕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5CFAC5-80CE-D13E-8591-764DCBAECFFE}"/>
              </a:ext>
            </a:extLst>
          </p:cNvPr>
          <p:cNvSpPr txBox="1"/>
          <p:nvPr/>
        </p:nvSpPr>
        <p:spPr>
          <a:xfrm>
            <a:off x="3143982" y="3278799"/>
            <a:ext cx="2743200" cy="11387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sz="5000" err="1">
                <a:ea typeface="+mn-lt"/>
                <a:cs typeface="+mn-lt"/>
              </a:rPr>
              <a:t>noon</a:t>
            </a:r>
            <a:endParaRPr lang="ko-KR" sz="5000" err="1"/>
          </a:p>
          <a:p>
            <a:pPr algn="l"/>
            <a:endParaRPr lang="ko-KR" altLang="en-US">
              <a:ea typeface="맑은 고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1A0F3F-8345-A521-1CEA-7A54CB3BD7FE}"/>
              </a:ext>
            </a:extLst>
          </p:cNvPr>
          <p:cNvSpPr txBox="1"/>
          <p:nvPr/>
        </p:nvSpPr>
        <p:spPr>
          <a:xfrm>
            <a:off x="1993945" y="3885267"/>
            <a:ext cx="2743200" cy="7848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af-ZA" sz="4500">
                <a:solidFill>
                  <a:srgbClr val="202122"/>
                </a:solidFill>
                <a:latin typeface="Arial"/>
                <a:ea typeface="Arial"/>
                <a:cs typeface="Arial"/>
              </a:rPr>
              <a:t>rotator</a:t>
            </a:r>
            <a:endParaRPr lang="ko-KR" altLang="en-US" sz="4500">
              <a:ea typeface="맑은 고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BD878-4552-A38A-6B77-726338AB7837}"/>
              </a:ext>
            </a:extLst>
          </p:cNvPr>
          <p:cNvSpPr txBox="1"/>
          <p:nvPr/>
        </p:nvSpPr>
        <p:spPr>
          <a:xfrm>
            <a:off x="3904517" y="4654793"/>
            <a:ext cx="2743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sz="3000" err="1">
                <a:ea typeface="+mn-lt"/>
                <a:cs typeface="+mn-lt"/>
              </a:rPr>
              <a:t>rotavator</a:t>
            </a:r>
            <a:endParaRPr lang="ko-KR" sz="3000"/>
          </a:p>
          <a:p>
            <a:pPr algn="l"/>
            <a:endParaRPr lang="ko-KR" altLang="en-US">
              <a:ea typeface="맑은 고딕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BA283C-1282-77EC-5A71-2F38A64B10F3}"/>
              </a:ext>
            </a:extLst>
          </p:cNvPr>
          <p:cNvSpPr txBox="1"/>
          <p:nvPr/>
        </p:nvSpPr>
        <p:spPr>
          <a:xfrm>
            <a:off x="5488887" y="2989473"/>
            <a:ext cx="4525108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sz="8000" err="1">
                <a:ea typeface="+mn-lt"/>
                <a:cs typeface="+mn-lt"/>
              </a:rPr>
              <a:t>race</a:t>
            </a:r>
            <a:r>
              <a:rPr lang="ko-KR" sz="8000">
                <a:ea typeface="+mn-lt"/>
                <a:cs typeface="+mn-lt"/>
              </a:rPr>
              <a:t> </a:t>
            </a:r>
            <a:r>
              <a:rPr lang="ko-KR" sz="8000" err="1">
                <a:ea typeface="+mn-lt"/>
                <a:cs typeface="+mn-lt"/>
              </a:rPr>
              <a:t>car</a:t>
            </a:r>
            <a:endParaRPr lang="ko-KR" sz="8000" err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5F969D-B6C1-285C-D425-5B1125207B82}"/>
              </a:ext>
            </a:extLst>
          </p:cNvPr>
          <p:cNvSpPr txBox="1"/>
          <p:nvPr/>
        </p:nvSpPr>
        <p:spPr>
          <a:xfrm>
            <a:off x="477605" y="4312472"/>
            <a:ext cx="274320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af-ZA" sz="5600" err="1">
                <a:solidFill>
                  <a:srgbClr val="202122"/>
                </a:solidFill>
                <a:latin typeface="Arial"/>
                <a:ea typeface="Arial"/>
                <a:cs typeface="Arial"/>
              </a:rPr>
              <a:t>taco</a:t>
            </a:r>
            <a:r>
              <a:rPr lang="af-ZA" sz="5600">
                <a:solidFill>
                  <a:srgbClr val="202122"/>
                </a:solidFill>
                <a:latin typeface="Arial"/>
                <a:ea typeface="Arial"/>
                <a:cs typeface="Arial"/>
              </a:rPr>
              <a:t> </a:t>
            </a:r>
            <a:r>
              <a:rPr lang="af-ZA" sz="5600" err="1">
                <a:solidFill>
                  <a:srgbClr val="202122"/>
                </a:solidFill>
                <a:latin typeface="Arial"/>
                <a:ea typeface="Arial"/>
                <a:cs typeface="Arial"/>
              </a:rPr>
              <a:t>cat</a:t>
            </a:r>
            <a:endParaRPr lang="ko-KR" altLang="en-US" sz="5600" err="1">
              <a:ea typeface="맑은 고딕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11AD5F-5BBA-0E40-0E13-ED2FAF731BE7}"/>
              </a:ext>
            </a:extLst>
          </p:cNvPr>
          <p:cNvSpPr txBox="1"/>
          <p:nvPr/>
        </p:nvSpPr>
        <p:spPr>
          <a:xfrm>
            <a:off x="1655665" y="5205001"/>
            <a:ext cx="10474567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6000" err="1">
                <a:ea typeface="+mn-lt"/>
                <a:cs typeface="+mn-lt"/>
              </a:rPr>
              <a:t>A</a:t>
            </a:r>
            <a:r>
              <a:rPr lang="ko-KR" sz="6000">
                <a:ea typeface="+mn-lt"/>
                <a:cs typeface="+mn-lt"/>
              </a:rPr>
              <a:t> </a:t>
            </a:r>
            <a:r>
              <a:rPr lang="ko-KR" sz="6000" err="1">
                <a:ea typeface="+mn-lt"/>
                <a:cs typeface="+mn-lt"/>
              </a:rPr>
              <a:t>man</a:t>
            </a:r>
            <a:r>
              <a:rPr lang="ko-KR" sz="6000">
                <a:ea typeface="+mn-lt"/>
                <a:cs typeface="+mn-lt"/>
              </a:rPr>
              <a:t>, </a:t>
            </a:r>
            <a:r>
              <a:rPr lang="ko-KR" sz="6000" err="1">
                <a:ea typeface="+mn-lt"/>
                <a:cs typeface="+mn-lt"/>
              </a:rPr>
              <a:t>a</a:t>
            </a:r>
            <a:r>
              <a:rPr lang="ko-KR" sz="6000">
                <a:ea typeface="+mn-lt"/>
                <a:cs typeface="+mn-lt"/>
              </a:rPr>
              <a:t> </a:t>
            </a:r>
            <a:r>
              <a:rPr lang="ko-KR" sz="6000" err="1">
                <a:ea typeface="+mn-lt"/>
                <a:cs typeface="+mn-lt"/>
              </a:rPr>
              <a:t>plan</a:t>
            </a:r>
            <a:r>
              <a:rPr lang="ko-KR" sz="6000">
                <a:ea typeface="+mn-lt"/>
                <a:cs typeface="+mn-lt"/>
              </a:rPr>
              <a:t>, </a:t>
            </a:r>
            <a:r>
              <a:rPr lang="ko-KR" sz="6000" err="1">
                <a:ea typeface="+mn-lt"/>
                <a:cs typeface="+mn-lt"/>
              </a:rPr>
              <a:t>a</a:t>
            </a:r>
            <a:r>
              <a:rPr lang="ko-KR" sz="6000">
                <a:ea typeface="+mn-lt"/>
                <a:cs typeface="+mn-lt"/>
              </a:rPr>
              <a:t> </a:t>
            </a:r>
            <a:r>
              <a:rPr lang="ko-KR" sz="6000" err="1">
                <a:ea typeface="+mn-lt"/>
                <a:cs typeface="+mn-lt"/>
              </a:rPr>
              <a:t>canal</a:t>
            </a:r>
            <a:r>
              <a:rPr lang="ko-KR" sz="6000">
                <a:ea typeface="+mn-lt"/>
                <a:cs typeface="+mn-lt"/>
              </a:rPr>
              <a:t> - </a:t>
            </a:r>
            <a:r>
              <a:rPr lang="en-US" altLang="ko-KR" sz="6000">
                <a:ea typeface="+mn-lt"/>
                <a:cs typeface="+mn-lt"/>
              </a:rPr>
              <a:t>Panama</a:t>
            </a:r>
            <a:r>
              <a:rPr lang="ko-KR" sz="6000">
                <a:ea typeface="+mn-lt"/>
                <a:cs typeface="+mn-lt"/>
              </a:rPr>
              <a:t>!</a:t>
            </a:r>
            <a:endParaRPr lang="ko-KR" sz="60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5F9479-276E-3AD9-AEB8-805EA5209A56}"/>
              </a:ext>
            </a:extLst>
          </p:cNvPr>
          <p:cNvSpPr txBox="1"/>
          <p:nvPr/>
        </p:nvSpPr>
        <p:spPr>
          <a:xfrm>
            <a:off x="4692540" y="5112529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400">
                <a:ea typeface="맑은 고딕"/>
              </a:rPr>
              <a:t>DVD</a:t>
            </a:r>
            <a:endParaRPr lang="ko-KR" sz="1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E32B3B-35A5-0C49-5A4C-5EFFCCC617D0}"/>
              </a:ext>
            </a:extLst>
          </p:cNvPr>
          <p:cNvSpPr txBox="1"/>
          <p:nvPr/>
        </p:nvSpPr>
        <p:spPr>
          <a:xfrm>
            <a:off x="3803605" y="299054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err="1">
                <a:ea typeface="맑은 고딕"/>
              </a:rPr>
              <a:t>kanakanak</a:t>
            </a:r>
            <a:endParaRPr lang="ko-KR" altLang="en-US" err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F457EE-4D42-9695-3DBE-194624133F25}"/>
              </a:ext>
            </a:extLst>
          </p:cNvPr>
          <p:cNvSpPr txBox="1"/>
          <p:nvPr/>
        </p:nvSpPr>
        <p:spPr>
          <a:xfrm>
            <a:off x="4230144" y="3434484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400" err="1">
                <a:ea typeface="맑은 고딕"/>
              </a:rPr>
              <a:t>madam</a:t>
            </a:r>
            <a:endParaRPr lang="ko-KR" altLang="en-US" sz="1400" err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1EC6BA-A734-ABF1-3743-14F4DD6338DC}"/>
              </a:ext>
            </a:extLst>
          </p:cNvPr>
          <p:cNvSpPr txBox="1"/>
          <p:nvPr/>
        </p:nvSpPr>
        <p:spPr>
          <a:xfrm>
            <a:off x="9124550" y="2909365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5400" err="1">
                <a:ea typeface="맑은 고딕"/>
              </a:rPr>
              <a:t>bub</a:t>
            </a:r>
            <a:endParaRPr lang="ko-KR" altLang="en-US" sz="5400" err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C7D41E-0D10-5D2E-95B4-E8473264A583}"/>
              </a:ext>
            </a:extLst>
          </p:cNvPr>
          <p:cNvSpPr txBox="1"/>
          <p:nvPr/>
        </p:nvSpPr>
        <p:spPr>
          <a:xfrm>
            <a:off x="2894688" y="495635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err="1">
                <a:ea typeface="맑은 고딕"/>
              </a:rPr>
              <a:t>bob</a:t>
            </a:r>
            <a:endParaRPr lang="ko-KR" altLang="en-US" err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B3737C-5427-A022-0CA2-97881D0BDBF8}"/>
              </a:ext>
            </a:extLst>
          </p:cNvPr>
          <p:cNvSpPr txBox="1"/>
          <p:nvPr/>
        </p:nvSpPr>
        <p:spPr>
          <a:xfrm>
            <a:off x="4982619" y="4365292"/>
            <a:ext cx="274320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200" err="1">
                <a:ea typeface="맑은 고딕"/>
              </a:rPr>
              <a:t>Ava</a:t>
            </a:r>
            <a:endParaRPr lang="ko-KR" sz="2200" err="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099381-BE10-12AB-A439-2FED5A706FAF}"/>
              </a:ext>
            </a:extLst>
          </p:cNvPr>
          <p:cNvSpPr txBox="1"/>
          <p:nvPr/>
        </p:nvSpPr>
        <p:spPr>
          <a:xfrm>
            <a:off x="-146339" y="304598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3600" err="1">
                <a:ea typeface="맑은 고딕"/>
              </a:rPr>
              <a:t>deled</a:t>
            </a:r>
            <a:endParaRPr lang="ko-KR" altLang="en-US" sz="3600" err="1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9E15AC-B810-FDB3-4BBA-2142F016E1DB}"/>
              </a:ext>
            </a:extLst>
          </p:cNvPr>
          <p:cNvSpPr txBox="1"/>
          <p:nvPr/>
        </p:nvSpPr>
        <p:spPr>
          <a:xfrm>
            <a:off x="6294582" y="2727037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800" err="1">
                <a:ea typeface="맑은 고딕"/>
              </a:rPr>
              <a:t>DnD</a:t>
            </a:r>
            <a:endParaRPr lang="ko-KR" altLang="en-US" sz="2800" err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4649EE-B093-C15A-20CE-1B003B711B45}"/>
              </a:ext>
            </a:extLst>
          </p:cNvPr>
          <p:cNvSpPr txBox="1"/>
          <p:nvPr/>
        </p:nvSpPr>
        <p:spPr>
          <a:xfrm>
            <a:off x="3943638" y="4012911"/>
            <a:ext cx="27432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4000" err="1">
                <a:ea typeface="맑은 고딕"/>
              </a:rPr>
              <a:t>esse</a:t>
            </a:r>
            <a:endParaRPr lang="ko-KR" altLang="en-US" sz="4000" err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A6C857-A4F4-F40A-0FF4-C6533F069A98}"/>
              </a:ext>
            </a:extLst>
          </p:cNvPr>
          <p:cNvSpPr txBox="1"/>
          <p:nvPr/>
        </p:nvSpPr>
        <p:spPr>
          <a:xfrm>
            <a:off x="542059" y="3543878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3200" err="1">
                <a:ea typeface="맑은 고딕"/>
              </a:rPr>
              <a:t>marram</a:t>
            </a:r>
            <a:endParaRPr lang="ko-KR" altLang="en-US" sz="3200" err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3A6965-216F-2061-C6C8-9984414311E5}"/>
              </a:ext>
            </a:extLst>
          </p:cNvPr>
          <p:cNvSpPr txBox="1"/>
          <p:nvPr/>
        </p:nvSpPr>
        <p:spPr>
          <a:xfrm>
            <a:off x="8541616" y="399848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err="1">
                <a:ea typeface="맑은 고딕"/>
              </a:rPr>
              <a:t>minim</a:t>
            </a:r>
            <a:endParaRPr lang="ko-KR" altLang="en-US" err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80699B-93F5-265D-59A4-6D88991B7ED5}"/>
              </a:ext>
            </a:extLst>
          </p:cNvPr>
          <p:cNvSpPr txBox="1"/>
          <p:nvPr/>
        </p:nvSpPr>
        <p:spPr>
          <a:xfrm>
            <a:off x="1722582" y="3200401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800" err="1">
                <a:ea typeface="맑은 고딕"/>
              </a:rPr>
              <a:t>mom</a:t>
            </a:r>
            <a:endParaRPr lang="ko-KR" altLang="en-US" sz="2800" err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0DA618-6043-DA1A-EB06-D6833B9B36F8}"/>
              </a:ext>
            </a:extLst>
          </p:cNvPr>
          <p:cNvSpPr txBox="1"/>
          <p:nvPr/>
        </p:nvSpPr>
        <p:spPr>
          <a:xfrm>
            <a:off x="7545821" y="2725594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400" err="1">
                <a:ea typeface="맑은 고딕"/>
              </a:rPr>
              <a:t>nauruan</a:t>
            </a:r>
            <a:endParaRPr lang="ko-KR" altLang="en-US" sz="2400" err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2BF874-31EE-C39A-A0F0-E170388A89AB}"/>
              </a:ext>
            </a:extLst>
          </p:cNvPr>
          <p:cNvSpPr txBox="1"/>
          <p:nvPr/>
        </p:nvSpPr>
        <p:spPr>
          <a:xfrm>
            <a:off x="5518151" y="507942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err="1">
                <a:ea typeface="맑은 고딕"/>
              </a:rPr>
              <a:t>pullup</a:t>
            </a:r>
            <a:endParaRPr lang="ko-KR" altLang="en-US" err="1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397A40-2048-6DA7-182C-4678DAA76048}"/>
              </a:ext>
            </a:extLst>
          </p:cNvPr>
          <p:cNvSpPr txBox="1"/>
          <p:nvPr/>
        </p:nvSpPr>
        <p:spPr>
          <a:xfrm>
            <a:off x="2503344" y="4552661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800" err="1">
                <a:ea typeface="맑은 고딕"/>
              </a:rPr>
              <a:t>PvP</a:t>
            </a:r>
            <a:endParaRPr lang="ko-KR" altLang="en-US" sz="2800">
              <a:ea typeface="맑은 고딕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24F5821-23DD-F8BF-EE82-4E97B35F71D5}"/>
              </a:ext>
            </a:extLst>
          </p:cNvPr>
          <p:cNvSpPr txBox="1"/>
          <p:nvPr/>
        </p:nvSpPr>
        <p:spPr>
          <a:xfrm>
            <a:off x="5105400" y="2911764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400" err="1">
                <a:ea typeface="맑은 고딕"/>
              </a:rPr>
              <a:t>reviver</a:t>
            </a:r>
            <a:endParaRPr lang="ko-KR" altLang="en-US" sz="1400" err="1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1796790-AB4F-1A01-49F5-803719A6408E}"/>
              </a:ext>
            </a:extLst>
          </p:cNvPr>
          <p:cNvSpPr txBox="1"/>
          <p:nvPr/>
        </p:nvSpPr>
        <p:spPr>
          <a:xfrm>
            <a:off x="3452957" y="232150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err="1">
                <a:ea typeface="맑은 고딕"/>
              </a:rPr>
              <a:t>repaper</a:t>
            </a:r>
            <a:endParaRPr lang="ko-KR" altLang="en-US" err="1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2D56D6A-859B-988A-8F35-4CC68D88E72B}"/>
              </a:ext>
            </a:extLst>
          </p:cNvPr>
          <p:cNvSpPr txBox="1"/>
          <p:nvPr/>
        </p:nvSpPr>
        <p:spPr>
          <a:xfrm>
            <a:off x="2960831" y="1304060"/>
            <a:ext cx="274320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6000" err="1">
                <a:ea typeface="맑은 고딕"/>
              </a:rPr>
              <a:t>rotor</a:t>
            </a:r>
            <a:endParaRPr lang="ko-KR" altLang="en-US" sz="6000" err="1"/>
          </a:p>
        </p:txBody>
      </p:sp>
    </p:spTree>
    <p:extLst>
      <p:ext uri="{BB962C8B-B14F-4D97-AF65-F5344CB8AC3E}">
        <p14:creationId xmlns:p14="http://schemas.microsoft.com/office/powerpoint/2010/main" val="311009790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493EA48-A117-256B-752A-E522DBDA5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692765"/>
              </p:ext>
            </p:extLst>
          </p:nvPr>
        </p:nvGraphicFramePr>
        <p:xfrm>
          <a:off x="3405554" y="2080846"/>
          <a:ext cx="5381460" cy="1187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292">
                  <a:extLst>
                    <a:ext uri="{9D8B030D-6E8A-4147-A177-3AD203B41FA5}">
                      <a16:colId xmlns:a16="http://schemas.microsoft.com/office/drawing/2014/main" val="877707031"/>
                    </a:ext>
                  </a:extLst>
                </a:gridCol>
                <a:gridCol w="1076292">
                  <a:extLst>
                    <a:ext uri="{9D8B030D-6E8A-4147-A177-3AD203B41FA5}">
                      <a16:colId xmlns:a16="http://schemas.microsoft.com/office/drawing/2014/main" val="1795536215"/>
                    </a:ext>
                  </a:extLst>
                </a:gridCol>
                <a:gridCol w="1076292">
                  <a:extLst>
                    <a:ext uri="{9D8B030D-6E8A-4147-A177-3AD203B41FA5}">
                      <a16:colId xmlns:a16="http://schemas.microsoft.com/office/drawing/2014/main" val="830155873"/>
                    </a:ext>
                  </a:extLst>
                </a:gridCol>
                <a:gridCol w="1076292">
                  <a:extLst>
                    <a:ext uri="{9D8B030D-6E8A-4147-A177-3AD203B41FA5}">
                      <a16:colId xmlns:a16="http://schemas.microsoft.com/office/drawing/2014/main" val="3528736901"/>
                    </a:ext>
                  </a:extLst>
                </a:gridCol>
                <a:gridCol w="1076292">
                  <a:extLst>
                    <a:ext uri="{9D8B030D-6E8A-4147-A177-3AD203B41FA5}">
                      <a16:colId xmlns:a16="http://schemas.microsoft.com/office/drawing/2014/main" val="1551691600"/>
                    </a:ext>
                  </a:extLst>
                </a:gridCol>
              </a:tblGrid>
              <a:tr h="118700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6000" err="1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err="1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6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err="1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err="1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err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ko-KR" altLang="en-US" sz="6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13128"/>
                  </a:ext>
                </a:extLst>
              </a:tr>
            </a:tbl>
          </a:graphicData>
        </a:graphic>
      </p:graphicFrame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>
            <a:normAutofit/>
          </a:bodyPr>
          <a:lstStyle/>
          <a:p>
            <a:r>
              <a:rPr lang="en-US" sz="3600">
                <a:latin typeface="Gill Sans MT"/>
                <a:ea typeface="굴림"/>
              </a:rPr>
              <a:t>Palindrome and N-gram</a:t>
            </a:r>
            <a:endParaRPr lang="ko-KR" altLang="en-US"/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endParaRPr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19</a:t>
            </a:fld>
            <a:endParaRPr kumimoji="0" lang="en-US" altLang="ko-KR" sz="1200">
              <a:solidFill>
                <a:schemeClr val="tx2"/>
              </a:solidFill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DB90247-1839-C008-D04A-722A968D4C2B}"/>
              </a:ext>
            </a:extLst>
          </p:cNvPr>
          <p:cNvSpPr txBox="1">
            <a:spLocks/>
          </p:cNvSpPr>
          <p:nvPr/>
        </p:nvSpPr>
        <p:spPr>
          <a:xfrm>
            <a:off x="603250" y="1219200"/>
            <a:ext cx="10972800" cy="493776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>
                <a:ea typeface="굴림"/>
              </a:rPr>
              <a:t>Palindrome</a:t>
            </a:r>
            <a:endParaRPr lang="en-US" altLang="ko-KR" sz="2800" err="1"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6" name="빼기 기호 5">
            <a:extLst>
              <a:ext uri="{FF2B5EF4-FFF2-40B4-BE49-F238E27FC236}">
                <a16:creationId xmlns:a16="http://schemas.microsoft.com/office/drawing/2014/main" id="{0F9FA631-2D06-5B5C-142A-61F323926594}"/>
              </a:ext>
            </a:extLst>
          </p:cNvPr>
          <p:cNvSpPr/>
          <p:nvPr/>
        </p:nvSpPr>
        <p:spPr>
          <a:xfrm rot="5400000">
            <a:off x="2990116" y="4144842"/>
            <a:ext cx="2344616" cy="257907"/>
          </a:xfrm>
          <a:prstGeom prst="mathMinus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빼기 기호 6">
            <a:extLst>
              <a:ext uri="{FF2B5EF4-FFF2-40B4-BE49-F238E27FC236}">
                <a16:creationId xmlns:a16="http://schemas.microsoft.com/office/drawing/2014/main" id="{0F4B640B-41FA-2421-6B23-677C208A4E58}"/>
              </a:ext>
            </a:extLst>
          </p:cNvPr>
          <p:cNvSpPr/>
          <p:nvPr/>
        </p:nvSpPr>
        <p:spPr>
          <a:xfrm rot="10800000">
            <a:off x="3886931" y="4983040"/>
            <a:ext cx="2209803" cy="240323"/>
          </a:xfrm>
          <a:prstGeom prst="mathMinus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빼기 기호 7">
            <a:extLst>
              <a:ext uri="{FF2B5EF4-FFF2-40B4-BE49-F238E27FC236}">
                <a16:creationId xmlns:a16="http://schemas.microsoft.com/office/drawing/2014/main" id="{E6A0C8BC-D8EE-0CB8-8AB6-516DC75666F4}"/>
              </a:ext>
            </a:extLst>
          </p:cNvPr>
          <p:cNvSpPr/>
          <p:nvPr/>
        </p:nvSpPr>
        <p:spPr>
          <a:xfrm rot="5400000">
            <a:off x="6735638" y="4086225"/>
            <a:ext cx="2344616" cy="257907"/>
          </a:xfrm>
          <a:prstGeom prst="mathMinus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r"/>
            <a:endParaRPr lang="ko-KR" altLang="en-US"/>
          </a:p>
        </p:txBody>
      </p:sp>
      <p:sp>
        <p:nvSpPr>
          <p:cNvPr id="9" name="빼기 기호 8">
            <a:extLst>
              <a:ext uri="{FF2B5EF4-FFF2-40B4-BE49-F238E27FC236}">
                <a16:creationId xmlns:a16="http://schemas.microsoft.com/office/drawing/2014/main" id="{6B503790-05E1-FBA6-E204-35BBA3B238BB}"/>
              </a:ext>
            </a:extLst>
          </p:cNvPr>
          <p:cNvSpPr/>
          <p:nvPr/>
        </p:nvSpPr>
        <p:spPr>
          <a:xfrm rot="10800000">
            <a:off x="6002944" y="4983038"/>
            <a:ext cx="2227388" cy="240323"/>
          </a:xfrm>
          <a:prstGeom prst="mathMinus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6D6FF3-4484-F323-1027-E09A4F6FE6B8}"/>
              </a:ext>
            </a:extLst>
          </p:cNvPr>
          <p:cNvSpPr txBox="1"/>
          <p:nvPr/>
        </p:nvSpPr>
        <p:spPr>
          <a:xfrm>
            <a:off x="4651131" y="4862146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3200" b="1">
                <a:ea typeface="맑은 고딕"/>
              </a:rPr>
              <a:t>=</a:t>
            </a:r>
          </a:p>
        </p:txBody>
      </p:sp>
      <p:sp>
        <p:nvSpPr>
          <p:cNvPr id="12" name="빼기 기호 11">
            <a:extLst>
              <a:ext uri="{FF2B5EF4-FFF2-40B4-BE49-F238E27FC236}">
                <a16:creationId xmlns:a16="http://schemas.microsoft.com/office/drawing/2014/main" id="{29A06674-87A5-F78B-6E16-57BE68D96288}"/>
              </a:ext>
            </a:extLst>
          </p:cNvPr>
          <p:cNvSpPr/>
          <p:nvPr/>
        </p:nvSpPr>
        <p:spPr>
          <a:xfrm rot="5400000">
            <a:off x="4118461" y="3907449"/>
            <a:ext cx="1793632" cy="240323"/>
          </a:xfrm>
          <a:prstGeom prst="mathMinus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C88947-35D7-BD18-A95F-1546BDCD277C}"/>
              </a:ext>
            </a:extLst>
          </p:cNvPr>
          <p:cNvSpPr txBox="1"/>
          <p:nvPr/>
        </p:nvSpPr>
        <p:spPr>
          <a:xfrm>
            <a:off x="4656992" y="4358053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3200" b="1">
                <a:ea typeface="맑은 고딕"/>
              </a:rPr>
              <a:t>=</a:t>
            </a:r>
          </a:p>
        </p:txBody>
      </p:sp>
      <p:sp>
        <p:nvSpPr>
          <p:cNvPr id="13" name="빼기 기호 12">
            <a:extLst>
              <a:ext uri="{FF2B5EF4-FFF2-40B4-BE49-F238E27FC236}">
                <a16:creationId xmlns:a16="http://schemas.microsoft.com/office/drawing/2014/main" id="{A841F790-2F73-71B5-75B4-BFA7D62E0B0C}"/>
              </a:ext>
            </a:extLst>
          </p:cNvPr>
          <p:cNvSpPr/>
          <p:nvPr/>
        </p:nvSpPr>
        <p:spPr>
          <a:xfrm rot="10800000">
            <a:off x="4895113" y="4537562"/>
            <a:ext cx="1043358" cy="240323"/>
          </a:xfrm>
          <a:prstGeom prst="mathMinus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빼기 기호 15">
            <a:extLst>
              <a:ext uri="{FF2B5EF4-FFF2-40B4-BE49-F238E27FC236}">
                <a16:creationId xmlns:a16="http://schemas.microsoft.com/office/drawing/2014/main" id="{B36C5526-7857-05C9-72C9-AB969C2FFB8F}"/>
              </a:ext>
            </a:extLst>
          </p:cNvPr>
          <p:cNvSpPr/>
          <p:nvPr/>
        </p:nvSpPr>
        <p:spPr>
          <a:xfrm rot="5400000">
            <a:off x="6158275" y="3884001"/>
            <a:ext cx="1793632" cy="240323"/>
          </a:xfrm>
          <a:prstGeom prst="mathMinus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빼기 기호 16">
            <a:extLst>
              <a:ext uri="{FF2B5EF4-FFF2-40B4-BE49-F238E27FC236}">
                <a16:creationId xmlns:a16="http://schemas.microsoft.com/office/drawing/2014/main" id="{E538CB28-D1BE-92B9-D876-A8957DB29395}"/>
              </a:ext>
            </a:extLst>
          </p:cNvPr>
          <p:cNvSpPr/>
          <p:nvPr/>
        </p:nvSpPr>
        <p:spPr>
          <a:xfrm rot="10800000">
            <a:off x="6178789" y="4537562"/>
            <a:ext cx="1043358" cy="240323"/>
          </a:xfrm>
          <a:prstGeom prst="mathMinus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56458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>
            <a:normAutofit/>
          </a:bodyPr>
          <a:lstStyle/>
          <a:p>
            <a:r>
              <a:rPr lang="en-US" altLang="ko-KR" sz="3600" b="1">
                <a:ea typeface="굴림"/>
              </a:rPr>
              <a:t>index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r>
              <a:rPr lang="en-US" altLang="ko-KR">
                <a:ea typeface="굴림"/>
              </a:rPr>
              <a:t>File</a:t>
            </a:r>
          </a:p>
          <a:p>
            <a:r>
              <a:rPr lang="en-US">
                <a:ea typeface="+mn-lt"/>
                <a:cs typeface="+mn-lt"/>
              </a:rPr>
              <a:t>Palindrome and N-gram</a:t>
            </a:r>
            <a:endParaRPr lang="ko-KR" altLang="en-US">
              <a:ea typeface="굴림"/>
            </a:endParaRPr>
          </a:p>
          <a:p>
            <a:r>
              <a:rPr lang="en-US">
                <a:ea typeface="굴림"/>
              </a:rPr>
              <a:t>Function</a:t>
            </a:r>
            <a:endParaRPr lang="en-US">
              <a:ea typeface="굴림" panose="020B0600000101010101" pitchFamily="50" charset="-127"/>
            </a:endParaRPr>
          </a:p>
          <a:p>
            <a:r>
              <a:rPr lang="en-US">
                <a:ea typeface="굴림"/>
              </a:rPr>
              <a:t>Lambda</a:t>
            </a:r>
            <a:endParaRPr lang="en-US">
              <a:ea typeface="굴림" panose="020B0600000101010101" pitchFamily="50" charset="-127"/>
            </a:endParaRPr>
          </a:p>
          <a:p>
            <a:r>
              <a:rPr lang="ko-KR" altLang="en-US" err="1">
                <a:ea typeface="굴림"/>
              </a:rPr>
              <a:t>Closure</a:t>
            </a:r>
            <a:endParaRPr lang="ko-KR" altLang="en-US" err="1"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  <a:p>
            <a:endParaRPr lang="ru-RU" altLang="ko-KR">
              <a:latin typeface="Calibri" panose="020F0502020204030204" pitchFamily="34" charset="0"/>
              <a:ea typeface="맑은 고딕" panose="020B0503020000020004" pitchFamily="34" charset="-127"/>
              <a:cs typeface="Calibri" panose="020F0502020204030204" pitchFamily="34" charset="0"/>
            </a:endParaRPr>
          </a:p>
          <a:p>
            <a:endParaRPr lang="en-US" altLang="ko-KR">
              <a:latin typeface="Gill Sans MT"/>
              <a:ea typeface="굴림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2</a:t>
            </a:fld>
            <a:endParaRPr kumimoji="0" lang="en-US" altLang="ko-KR" sz="12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047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>
            <a:normAutofit/>
          </a:bodyPr>
          <a:lstStyle/>
          <a:p>
            <a:r>
              <a:rPr lang="en-US" sz="3600">
                <a:latin typeface="Gill Sans MT"/>
                <a:ea typeface="굴림"/>
              </a:rPr>
              <a:t>Palindrome and N-gram</a:t>
            </a:r>
            <a:endParaRPr lang="ko-KR" altLang="en-US"/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endParaRPr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20</a:t>
            </a:fld>
            <a:endParaRPr kumimoji="0" lang="en-US" altLang="ko-KR" sz="1200">
              <a:solidFill>
                <a:schemeClr val="tx2"/>
              </a:solidFill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DB90247-1839-C008-D04A-722A968D4C2B}"/>
              </a:ext>
            </a:extLst>
          </p:cNvPr>
          <p:cNvSpPr txBox="1">
            <a:spLocks/>
          </p:cNvSpPr>
          <p:nvPr/>
        </p:nvSpPr>
        <p:spPr>
          <a:xfrm>
            <a:off x="603250" y="1219200"/>
            <a:ext cx="10972800" cy="493776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>
                <a:ea typeface="굴림"/>
              </a:rPr>
              <a:t>Palindrome</a:t>
            </a:r>
            <a:endParaRPr lang="en-US" altLang="ko-KR" sz="2800" err="1"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id="{F5095268-F67B-88E1-F0B8-89F8EBAED4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8059"/>
              </p:ext>
            </p:extLst>
          </p:nvPr>
        </p:nvGraphicFramePr>
        <p:xfrm>
          <a:off x="3405554" y="2080846"/>
          <a:ext cx="5381460" cy="1187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292">
                  <a:extLst>
                    <a:ext uri="{9D8B030D-6E8A-4147-A177-3AD203B41FA5}">
                      <a16:colId xmlns:a16="http://schemas.microsoft.com/office/drawing/2014/main" val="877707031"/>
                    </a:ext>
                  </a:extLst>
                </a:gridCol>
                <a:gridCol w="1076292">
                  <a:extLst>
                    <a:ext uri="{9D8B030D-6E8A-4147-A177-3AD203B41FA5}">
                      <a16:colId xmlns:a16="http://schemas.microsoft.com/office/drawing/2014/main" val="1795536215"/>
                    </a:ext>
                  </a:extLst>
                </a:gridCol>
                <a:gridCol w="1076292">
                  <a:extLst>
                    <a:ext uri="{9D8B030D-6E8A-4147-A177-3AD203B41FA5}">
                      <a16:colId xmlns:a16="http://schemas.microsoft.com/office/drawing/2014/main" val="830155873"/>
                    </a:ext>
                  </a:extLst>
                </a:gridCol>
                <a:gridCol w="1076292">
                  <a:extLst>
                    <a:ext uri="{9D8B030D-6E8A-4147-A177-3AD203B41FA5}">
                      <a16:colId xmlns:a16="http://schemas.microsoft.com/office/drawing/2014/main" val="3528736901"/>
                    </a:ext>
                  </a:extLst>
                </a:gridCol>
                <a:gridCol w="1076292">
                  <a:extLst>
                    <a:ext uri="{9D8B030D-6E8A-4147-A177-3AD203B41FA5}">
                      <a16:colId xmlns:a16="http://schemas.microsoft.com/office/drawing/2014/main" val="1551691600"/>
                    </a:ext>
                  </a:extLst>
                </a:gridCol>
              </a:tblGrid>
              <a:tr h="118700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6000" err="1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err="1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err="1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err="1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err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ko-KR" altLang="en-US" sz="6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1312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D5188D0-3CE7-C4A4-311E-BAE34849B5EB}"/>
              </a:ext>
            </a:extLst>
          </p:cNvPr>
          <p:cNvSpPr txBox="1"/>
          <p:nvPr/>
        </p:nvSpPr>
        <p:spPr>
          <a:xfrm>
            <a:off x="3657600" y="3267851"/>
            <a:ext cx="466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[1]	 [2]	 [3] 	[4] 	[5]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689993-5A5C-77A3-7357-849D027FD0B2}"/>
              </a:ext>
            </a:extLst>
          </p:cNvPr>
          <p:cNvSpPr txBox="1"/>
          <p:nvPr/>
        </p:nvSpPr>
        <p:spPr>
          <a:xfrm>
            <a:off x="3699164" y="3700405"/>
            <a:ext cx="466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[-5]	 [-4]	 [-3] 	[-2] 	[-1]</a:t>
            </a: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6CD611-44A6-FDEC-A2BA-D53139F4CE15}"/>
              </a:ext>
            </a:extLst>
          </p:cNvPr>
          <p:cNvSpPr txBox="1"/>
          <p:nvPr/>
        </p:nvSpPr>
        <p:spPr>
          <a:xfrm>
            <a:off x="1219200" y="4392775"/>
            <a:ext cx="3352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effectLst/>
                <a:latin typeface="Consolas" panose="020B0609020204030204" pitchFamily="49" charset="0"/>
              </a:rPr>
              <a:t>print(word == word[::-1])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9A9E7F-7375-FAFD-3863-7CABA5B78A6A}"/>
              </a:ext>
            </a:extLst>
          </p:cNvPr>
          <p:cNvSpPr txBox="1"/>
          <p:nvPr/>
        </p:nvSpPr>
        <p:spPr>
          <a:xfrm>
            <a:off x="1219200" y="5085145"/>
            <a:ext cx="5327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effectLst/>
                <a:latin typeface="Consolas" panose="020B0609020204030204" pitchFamily="49" charset="0"/>
              </a:rPr>
              <a:t>print(list(word) == list(reversed(word)))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9CC401-AE9A-A834-4A44-069253C65548}"/>
              </a:ext>
            </a:extLst>
          </p:cNvPr>
          <p:cNvSpPr txBox="1"/>
          <p:nvPr/>
        </p:nvSpPr>
        <p:spPr>
          <a:xfrm>
            <a:off x="1219200" y="5702657"/>
            <a:ext cx="5105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effectLst/>
                <a:latin typeface="Consolas" panose="020B0609020204030204" pitchFamily="49" charset="0"/>
              </a:rPr>
              <a:t>print(word == ''.join(reversed(word)))</a:t>
            </a:r>
          </a:p>
        </p:txBody>
      </p:sp>
    </p:spTree>
    <p:extLst>
      <p:ext uri="{BB962C8B-B14F-4D97-AF65-F5344CB8AC3E}">
        <p14:creationId xmlns:p14="http://schemas.microsoft.com/office/powerpoint/2010/main" val="401018163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>
            <a:normAutofit/>
          </a:bodyPr>
          <a:lstStyle/>
          <a:p>
            <a:r>
              <a:rPr lang="en-US" sz="3600">
                <a:latin typeface="Gill Sans MT"/>
                <a:ea typeface="굴림"/>
              </a:rPr>
              <a:t>Palindrome and N-gram</a:t>
            </a:r>
            <a:endParaRPr lang="ko-KR" altLang="en-US"/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endParaRPr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21</a:t>
            </a:fld>
            <a:endParaRPr kumimoji="0" lang="en-US" altLang="ko-KR" sz="1200">
              <a:solidFill>
                <a:schemeClr val="tx2"/>
              </a:solidFill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DB90247-1839-C008-D04A-722A968D4C2B}"/>
              </a:ext>
            </a:extLst>
          </p:cNvPr>
          <p:cNvSpPr txBox="1">
            <a:spLocks/>
          </p:cNvSpPr>
          <p:nvPr/>
        </p:nvSpPr>
        <p:spPr>
          <a:xfrm>
            <a:off x="603250" y="1219200"/>
            <a:ext cx="10972800" cy="493776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>
                <a:ea typeface="굴림"/>
              </a:rPr>
              <a:t>Palindrome</a:t>
            </a:r>
            <a:endParaRPr lang="en-US" altLang="ko-KR" sz="2800" err="1"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9A9E7F-7375-FAFD-3863-7CABA5B78A6A}"/>
              </a:ext>
            </a:extLst>
          </p:cNvPr>
          <p:cNvSpPr txBox="1"/>
          <p:nvPr/>
        </p:nvSpPr>
        <p:spPr>
          <a:xfrm>
            <a:off x="3505200" y="2209800"/>
            <a:ext cx="5327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effectLst/>
                <a:latin typeface="Consolas" panose="020B0609020204030204" pitchFamily="49" charset="0"/>
              </a:rPr>
              <a:t>print(list(word) == list(reversed(word)))</a:t>
            </a:r>
          </a:p>
        </p:txBody>
      </p:sp>
      <p:graphicFrame>
        <p:nvGraphicFramePr>
          <p:cNvPr id="12" name="표 4">
            <a:extLst>
              <a:ext uri="{FF2B5EF4-FFF2-40B4-BE49-F238E27FC236}">
                <a16:creationId xmlns:a16="http://schemas.microsoft.com/office/drawing/2014/main" id="{2E8A5F33-0B5A-75A6-865A-93D5F94085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057234"/>
              </p:ext>
            </p:extLst>
          </p:nvPr>
        </p:nvGraphicFramePr>
        <p:xfrm>
          <a:off x="1905000" y="2926080"/>
          <a:ext cx="3529215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843">
                  <a:extLst>
                    <a:ext uri="{9D8B030D-6E8A-4147-A177-3AD203B41FA5}">
                      <a16:colId xmlns:a16="http://schemas.microsoft.com/office/drawing/2014/main" val="877707031"/>
                    </a:ext>
                  </a:extLst>
                </a:gridCol>
                <a:gridCol w="705843">
                  <a:extLst>
                    <a:ext uri="{9D8B030D-6E8A-4147-A177-3AD203B41FA5}">
                      <a16:colId xmlns:a16="http://schemas.microsoft.com/office/drawing/2014/main" val="1795536215"/>
                    </a:ext>
                  </a:extLst>
                </a:gridCol>
                <a:gridCol w="705843">
                  <a:extLst>
                    <a:ext uri="{9D8B030D-6E8A-4147-A177-3AD203B41FA5}">
                      <a16:colId xmlns:a16="http://schemas.microsoft.com/office/drawing/2014/main" val="830155873"/>
                    </a:ext>
                  </a:extLst>
                </a:gridCol>
                <a:gridCol w="705843">
                  <a:extLst>
                    <a:ext uri="{9D8B030D-6E8A-4147-A177-3AD203B41FA5}">
                      <a16:colId xmlns:a16="http://schemas.microsoft.com/office/drawing/2014/main" val="3528736901"/>
                    </a:ext>
                  </a:extLst>
                </a:gridCol>
                <a:gridCol w="705843">
                  <a:extLst>
                    <a:ext uri="{9D8B030D-6E8A-4147-A177-3AD203B41FA5}">
                      <a16:colId xmlns:a16="http://schemas.microsoft.com/office/drawing/2014/main" val="155169160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6000" err="1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err="1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6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err="1">
                          <a:solidFill>
                            <a:schemeClr val="tx1"/>
                          </a:solidFill>
                        </a:rPr>
                        <a:t>v</a:t>
                      </a:r>
                      <a:endParaRPr lang="ko-KR" altLang="en-US" sz="6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err="1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err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ko-KR" altLang="en-US" sz="6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1312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267C0078-031D-1E09-62E2-E0152B1B5688}"/>
              </a:ext>
            </a:extLst>
          </p:cNvPr>
          <p:cNvSpPr txBox="1"/>
          <p:nvPr/>
        </p:nvSpPr>
        <p:spPr>
          <a:xfrm>
            <a:off x="4718050" y="3154453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3200" b="1">
                <a:ea typeface="맑은 고딕"/>
              </a:rPr>
              <a:t>=</a:t>
            </a:r>
          </a:p>
        </p:txBody>
      </p:sp>
      <p:graphicFrame>
        <p:nvGraphicFramePr>
          <p:cNvPr id="15" name="표 4">
            <a:extLst>
              <a:ext uri="{FF2B5EF4-FFF2-40B4-BE49-F238E27FC236}">
                <a16:creationId xmlns:a16="http://schemas.microsoft.com/office/drawing/2014/main" id="{9BF05E3F-BB27-684F-5C2B-BB7DF541B1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485778"/>
              </p:ext>
            </p:extLst>
          </p:nvPr>
        </p:nvGraphicFramePr>
        <p:xfrm>
          <a:off x="6757787" y="2926080"/>
          <a:ext cx="3529215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843">
                  <a:extLst>
                    <a:ext uri="{9D8B030D-6E8A-4147-A177-3AD203B41FA5}">
                      <a16:colId xmlns:a16="http://schemas.microsoft.com/office/drawing/2014/main" val="877707031"/>
                    </a:ext>
                  </a:extLst>
                </a:gridCol>
                <a:gridCol w="705843">
                  <a:extLst>
                    <a:ext uri="{9D8B030D-6E8A-4147-A177-3AD203B41FA5}">
                      <a16:colId xmlns:a16="http://schemas.microsoft.com/office/drawing/2014/main" val="1795536215"/>
                    </a:ext>
                  </a:extLst>
                </a:gridCol>
                <a:gridCol w="705843">
                  <a:extLst>
                    <a:ext uri="{9D8B030D-6E8A-4147-A177-3AD203B41FA5}">
                      <a16:colId xmlns:a16="http://schemas.microsoft.com/office/drawing/2014/main" val="830155873"/>
                    </a:ext>
                  </a:extLst>
                </a:gridCol>
                <a:gridCol w="705843">
                  <a:extLst>
                    <a:ext uri="{9D8B030D-6E8A-4147-A177-3AD203B41FA5}">
                      <a16:colId xmlns:a16="http://schemas.microsoft.com/office/drawing/2014/main" val="3528736901"/>
                    </a:ext>
                  </a:extLst>
                </a:gridCol>
                <a:gridCol w="705843">
                  <a:extLst>
                    <a:ext uri="{9D8B030D-6E8A-4147-A177-3AD203B41FA5}">
                      <a16:colId xmlns:a16="http://schemas.microsoft.com/office/drawing/2014/main" val="155169160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6000" err="1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err="1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6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err="1">
                          <a:solidFill>
                            <a:schemeClr val="tx1"/>
                          </a:solidFill>
                        </a:rPr>
                        <a:t>v</a:t>
                      </a:r>
                      <a:endParaRPr lang="ko-KR" altLang="en-US" sz="6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err="1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err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ko-KR" altLang="en-US" sz="6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131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94105F23-B823-A100-C794-D186B66A7A1C}"/>
              </a:ext>
            </a:extLst>
          </p:cNvPr>
          <p:cNvSpPr txBox="1"/>
          <p:nvPr/>
        </p:nvSpPr>
        <p:spPr>
          <a:xfrm>
            <a:off x="3616325" y="4251159"/>
            <a:ext cx="5105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effectLst/>
                <a:latin typeface="Consolas" panose="020B0609020204030204" pitchFamily="49" charset="0"/>
              </a:rPr>
              <a:t>print(word == ''.join(reversed(word)))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5A58F7-EE07-248C-36B3-F3FD575F6D9E}"/>
              </a:ext>
            </a:extLst>
          </p:cNvPr>
          <p:cNvSpPr txBox="1"/>
          <p:nvPr/>
        </p:nvSpPr>
        <p:spPr>
          <a:xfrm>
            <a:off x="3124200" y="4703618"/>
            <a:ext cx="19048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/>
              <a:t>‘level’</a:t>
            </a:r>
            <a:endParaRPr lang="ko-KR" altLang="en-US" sz="60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2FBA11-BF52-48DB-58AC-CF2A9478C6E8}"/>
              </a:ext>
            </a:extLst>
          </p:cNvPr>
          <p:cNvSpPr txBox="1"/>
          <p:nvPr/>
        </p:nvSpPr>
        <p:spPr>
          <a:xfrm>
            <a:off x="4724400" y="4901625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3200" b="1">
                <a:ea typeface="맑은 고딕"/>
              </a:rPr>
              <a:t>=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1E8001-CEE0-A2C9-B06F-80C245B8652B}"/>
              </a:ext>
            </a:extLst>
          </p:cNvPr>
          <p:cNvSpPr txBox="1"/>
          <p:nvPr/>
        </p:nvSpPr>
        <p:spPr>
          <a:xfrm>
            <a:off x="6921391" y="4620491"/>
            <a:ext cx="19048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/>
              <a:t>‘level’</a:t>
            </a:r>
            <a:endParaRPr lang="ko-KR" altLang="en-US" sz="60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AF7C74-F29A-0223-277C-3D62DA905D1D}"/>
              </a:ext>
            </a:extLst>
          </p:cNvPr>
          <p:cNvSpPr txBox="1"/>
          <p:nvPr/>
        </p:nvSpPr>
        <p:spPr>
          <a:xfrm>
            <a:off x="1828800" y="2613305"/>
            <a:ext cx="76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effectLst/>
                <a:latin typeface="Consolas" panose="020B0609020204030204" pitchFamily="49" charset="0"/>
              </a:rPr>
              <a:t>list</a:t>
            </a:r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DDDB8A-ED69-75C2-C905-50347EF2048E}"/>
              </a:ext>
            </a:extLst>
          </p:cNvPr>
          <p:cNvSpPr txBox="1"/>
          <p:nvPr/>
        </p:nvSpPr>
        <p:spPr>
          <a:xfrm>
            <a:off x="6629400" y="2610894"/>
            <a:ext cx="1219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latin typeface="Consolas" panose="020B0609020204030204" pitchFamily="49" charset="0"/>
              </a:rPr>
              <a:t>reversed</a:t>
            </a:r>
            <a:endParaRPr lang="ko-KR" altLang="en-US"/>
          </a:p>
        </p:txBody>
      </p:sp>
      <p:sp>
        <p:nvSpPr>
          <p:cNvPr id="7" name="화살표: 위로 굽음 6">
            <a:extLst>
              <a:ext uri="{FF2B5EF4-FFF2-40B4-BE49-F238E27FC236}">
                <a16:creationId xmlns:a16="http://schemas.microsoft.com/office/drawing/2014/main" id="{D6EAF13C-7E9F-BCB4-32A6-F1F5177A9573}"/>
              </a:ext>
            </a:extLst>
          </p:cNvPr>
          <p:cNvSpPr/>
          <p:nvPr/>
        </p:nvSpPr>
        <p:spPr>
          <a:xfrm rot="5400000" flipV="1">
            <a:off x="9139209" y="4456656"/>
            <a:ext cx="1005840" cy="586740"/>
          </a:xfrm>
          <a:prstGeom prst="bentUp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606792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>
            <a:normAutofit/>
          </a:bodyPr>
          <a:lstStyle/>
          <a:p>
            <a:r>
              <a:rPr lang="en-US" sz="3600">
                <a:latin typeface="Gill Sans MT"/>
                <a:ea typeface="굴림"/>
              </a:rPr>
              <a:t>Palindrome and N-gram</a:t>
            </a:r>
            <a:endParaRPr lang="ko-KR" altLang="en-US"/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endParaRPr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22</a:t>
            </a:fld>
            <a:endParaRPr kumimoji="0" lang="en-US" altLang="ko-KR" sz="1200">
              <a:solidFill>
                <a:schemeClr val="tx2"/>
              </a:solidFill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DB90247-1839-C008-D04A-722A968D4C2B}"/>
              </a:ext>
            </a:extLst>
          </p:cNvPr>
          <p:cNvSpPr txBox="1">
            <a:spLocks/>
          </p:cNvSpPr>
          <p:nvPr/>
        </p:nvSpPr>
        <p:spPr>
          <a:xfrm>
            <a:off x="603250" y="1219200"/>
            <a:ext cx="10972800" cy="493776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>
                <a:ea typeface="굴림"/>
              </a:rPr>
              <a:t>Palindrome</a:t>
            </a:r>
            <a:endParaRPr lang="en-US" altLang="ko-KR" sz="2800" err="1"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id="{F5095268-F67B-88E1-F0B8-89F8EBAED4E4}"/>
              </a:ext>
            </a:extLst>
          </p:cNvPr>
          <p:cNvGraphicFramePr>
            <a:graphicFrameLocks noGrp="1"/>
          </p:cNvGraphicFramePr>
          <p:nvPr/>
        </p:nvGraphicFramePr>
        <p:xfrm>
          <a:off x="3405554" y="2080846"/>
          <a:ext cx="5381460" cy="1187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292">
                  <a:extLst>
                    <a:ext uri="{9D8B030D-6E8A-4147-A177-3AD203B41FA5}">
                      <a16:colId xmlns:a16="http://schemas.microsoft.com/office/drawing/2014/main" val="877707031"/>
                    </a:ext>
                  </a:extLst>
                </a:gridCol>
                <a:gridCol w="1076292">
                  <a:extLst>
                    <a:ext uri="{9D8B030D-6E8A-4147-A177-3AD203B41FA5}">
                      <a16:colId xmlns:a16="http://schemas.microsoft.com/office/drawing/2014/main" val="1795536215"/>
                    </a:ext>
                  </a:extLst>
                </a:gridCol>
                <a:gridCol w="1076292">
                  <a:extLst>
                    <a:ext uri="{9D8B030D-6E8A-4147-A177-3AD203B41FA5}">
                      <a16:colId xmlns:a16="http://schemas.microsoft.com/office/drawing/2014/main" val="830155873"/>
                    </a:ext>
                  </a:extLst>
                </a:gridCol>
                <a:gridCol w="1076292">
                  <a:extLst>
                    <a:ext uri="{9D8B030D-6E8A-4147-A177-3AD203B41FA5}">
                      <a16:colId xmlns:a16="http://schemas.microsoft.com/office/drawing/2014/main" val="3528736901"/>
                    </a:ext>
                  </a:extLst>
                </a:gridCol>
                <a:gridCol w="1076292">
                  <a:extLst>
                    <a:ext uri="{9D8B030D-6E8A-4147-A177-3AD203B41FA5}">
                      <a16:colId xmlns:a16="http://schemas.microsoft.com/office/drawing/2014/main" val="1551691600"/>
                    </a:ext>
                  </a:extLst>
                </a:gridCol>
              </a:tblGrid>
              <a:tr h="118700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6000" err="1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err="1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err="1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err="1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err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ko-KR" altLang="en-US" sz="6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1312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D5188D0-3CE7-C4A4-311E-BAE34849B5EB}"/>
              </a:ext>
            </a:extLst>
          </p:cNvPr>
          <p:cNvSpPr txBox="1"/>
          <p:nvPr/>
        </p:nvSpPr>
        <p:spPr>
          <a:xfrm>
            <a:off x="3657600" y="3267851"/>
            <a:ext cx="466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[1]	 [2]	 [3] 	[4] 	[5]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689993-5A5C-77A3-7357-849D027FD0B2}"/>
              </a:ext>
            </a:extLst>
          </p:cNvPr>
          <p:cNvSpPr txBox="1"/>
          <p:nvPr/>
        </p:nvSpPr>
        <p:spPr>
          <a:xfrm>
            <a:off x="3699164" y="3700405"/>
            <a:ext cx="466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[-5]	 [-4]	 [-3] 	[-2] 	[-1]</a:t>
            </a: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EBAC22-13A7-D81B-9604-BC31EF46E8E7}"/>
              </a:ext>
            </a:extLst>
          </p:cNvPr>
          <p:cNvSpPr txBox="1"/>
          <p:nvPr/>
        </p:nvSpPr>
        <p:spPr>
          <a:xfrm>
            <a:off x="685800" y="4553188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effectLst/>
                <a:latin typeface="Consolas" panose="020B0609020204030204" pitchFamily="49" charset="0"/>
              </a:rPr>
              <a:t>print(word == word[::-1])</a:t>
            </a:r>
          </a:p>
          <a:p>
            <a:endParaRPr lang="en-US" altLang="ko-KR" b="1">
              <a:effectLst/>
              <a:latin typeface="Consolas" panose="020B0609020204030204" pitchFamily="49" charset="0"/>
            </a:endParaRPr>
          </a:p>
          <a:p>
            <a:r>
              <a:rPr lang="en-US" altLang="ko-KR" b="1">
                <a:effectLst/>
                <a:latin typeface="Consolas" panose="020B0609020204030204" pitchFamily="49" charset="0"/>
              </a:rPr>
              <a:t>print(list(word) == list(reversed(word)))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 b="1">
                <a:effectLst/>
                <a:latin typeface="Consolas" panose="020B0609020204030204" pitchFamily="49" charset="0"/>
              </a:rPr>
              <a:t>print(''.join(reversed(word)))</a:t>
            </a:r>
          </a:p>
          <a:p>
            <a:r>
              <a:rPr lang="en-US" altLang="ko-KR" b="1">
                <a:effectLst/>
                <a:latin typeface="Consolas" panose="020B0609020204030204" pitchFamily="49" charset="0"/>
              </a:rPr>
              <a:t>print(word == ''.join(reversed(word)))</a:t>
            </a:r>
          </a:p>
        </p:txBody>
      </p:sp>
    </p:spTree>
    <p:extLst>
      <p:ext uri="{BB962C8B-B14F-4D97-AF65-F5344CB8AC3E}">
        <p14:creationId xmlns:p14="http://schemas.microsoft.com/office/powerpoint/2010/main" val="98350660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>
            <a:normAutofit/>
          </a:bodyPr>
          <a:lstStyle/>
          <a:p>
            <a:r>
              <a:rPr lang="en-US" sz="3600">
                <a:latin typeface="Gill Sans MT"/>
                <a:ea typeface="굴림"/>
              </a:rPr>
              <a:t>Palindrome and N-gram</a:t>
            </a:r>
            <a:endParaRPr lang="ko-KR" altLang="en-US"/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endParaRPr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23</a:t>
            </a:fld>
            <a:endParaRPr kumimoji="0" lang="en-US" altLang="ko-KR" sz="1200">
              <a:solidFill>
                <a:schemeClr val="tx2"/>
              </a:solidFill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DB90247-1839-C008-D04A-722A968D4C2B}"/>
              </a:ext>
            </a:extLst>
          </p:cNvPr>
          <p:cNvSpPr txBox="1">
            <a:spLocks/>
          </p:cNvSpPr>
          <p:nvPr/>
        </p:nvSpPr>
        <p:spPr>
          <a:xfrm>
            <a:off x="603250" y="1219200"/>
            <a:ext cx="10972800" cy="493776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>
                <a:ea typeface="굴림"/>
              </a:rPr>
              <a:t>N - gram</a:t>
            </a:r>
            <a:endParaRPr lang="en-US" altLang="ko-KR" sz="2800"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graphicFrame>
        <p:nvGraphicFramePr>
          <p:cNvPr id="11" name="표 4">
            <a:extLst>
              <a:ext uri="{FF2B5EF4-FFF2-40B4-BE49-F238E27FC236}">
                <a16:creationId xmlns:a16="http://schemas.microsoft.com/office/drawing/2014/main" id="{1F7EC989-ECEE-1218-C42C-35FE4045CC88}"/>
              </a:ext>
            </a:extLst>
          </p:cNvPr>
          <p:cNvGraphicFramePr>
            <a:graphicFrameLocks noGrp="1"/>
          </p:cNvGraphicFramePr>
          <p:nvPr/>
        </p:nvGraphicFramePr>
        <p:xfrm>
          <a:off x="3405554" y="2080846"/>
          <a:ext cx="5381460" cy="1187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292">
                  <a:extLst>
                    <a:ext uri="{9D8B030D-6E8A-4147-A177-3AD203B41FA5}">
                      <a16:colId xmlns:a16="http://schemas.microsoft.com/office/drawing/2014/main" val="877707031"/>
                    </a:ext>
                  </a:extLst>
                </a:gridCol>
                <a:gridCol w="1076292">
                  <a:extLst>
                    <a:ext uri="{9D8B030D-6E8A-4147-A177-3AD203B41FA5}">
                      <a16:colId xmlns:a16="http://schemas.microsoft.com/office/drawing/2014/main" val="1795536215"/>
                    </a:ext>
                  </a:extLst>
                </a:gridCol>
                <a:gridCol w="1076292">
                  <a:extLst>
                    <a:ext uri="{9D8B030D-6E8A-4147-A177-3AD203B41FA5}">
                      <a16:colId xmlns:a16="http://schemas.microsoft.com/office/drawing/2014/main" val="830155873"/>
                    </a:ext>
                  </a:extLst>
                </a:gridCol>
                <a:gridCol w="1076292">
                  <a:extLst>
                    <a:ext uri="{9D8B030D-6E8A-4147-A177-3AD203B41FA5}">
                      <a16:colId xmlns:a16="http://schemas.microsoft.com/office/drawing/2014/main" val="3528736901"/>
                    </a:ext>
                  </a:extLst>
                </a:gridCol>
                <a:gridCol w="1076292">
                  <a:extLst>
                    <a:ext uri="{9D8B030D-6E8A-4147-A177-3AD203B41FA5}">
                      <a16:colId xmlns:a16="http://schemas.microsoft.com/office/drawing/2014/main" val="1551691600"/>
                    </a:ext>
                  </a:extLst>
                </a:gridCol>
              </a:tblGrid>
              <a:tr h="118700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600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6000" err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>
                          <a:solidFill>
                            <a:schemeClr val="tx1"/>
                          </a:solidFill>
                        </a:rPr>
                        <a:t>p</a:t>
                      </a:r>
                      <a:endParaRPr lang="ko-KR" altLang="en-US" sz="6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>
                          <a:solidFill>
                            <a:schemeClr val="tx1"/>
                          </a:solidFill>
                        </a:rPr>
                        <a:t>p</a:t>
                      </a:r>
                      <a:endParaRPr lang="ko-KR" altLang="en-US" sz="6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ko-KR" altLang="en-US" sz="6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6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13128"/>
                  </a:ext>
                </a:extLst>
              </a:tr>
            </a:tbl>
          </a:graphicData>
        </a:graphic>
      </p:graphicFrame>
      <p:sp>
        <p:nvSpPr>
          <p:cNvPr id="15" name="빼기 기호 14">
            <a:extLst>
              <a:ext uri="{FF2B5EF4-FFF2-40B4-BE49-F238E27FC236}">
                <a16:creationId xmlns:a16="http://schemas.microsoft.com/office/drawing/2014/main" id="{CCF40535-84CD-A693-E53F-38FA627121AD}"/>
              </a:ext>
            </a:extLst>
          </p:cNvPr>
          <p:cNvSpPr/>
          <p:nvPr/>
        </p:nvSpPr>
        <p:spPr>
          <a:xfrm rot="5400000">
            <a:off x="3931648" y="3451003"/>
            <a:ext cx="594903" cy="228600"/>
          </a:xfrm>
          <a:prstGeom prst="mathMin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빼기 기호 17">
            <a:extLst>
              <a:ext uri="{FF2B5EF4-FFF2-40B4-BE49-F238E27FC236}">
                <a16:creationId xmlns:a16="http://schemas.microsoft.com/office/drawing/2014/main" id="{4DF7BFE1-FFA4-3C92-A3FC-896F443AC04A}"/>
              </a:ext>
            </a:extLst>
          </p:cNvPr>
          <p:cNvSpPr/>
          <p:nvPr/>
        </p:nvSpPr>
        <p:spPr>
          <a:xfrm rot="5400000">
            <a:off x="4388849" y="3453775"/>
            <a:ext cx="594903" cy="228600"/>
          </a:xfrm>
          <a:prstGeom prst="mathMin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빼기 기호 18">
            <a:extLst>
              <a:ext uri="{FF2B5EF4-FFF2-40B4-BE49-F238E27FC236}">
                <a16:creationId xmlns:a16="http://schemas.microsoft.com/office/drawing/2014/main" id="{023C6C9D-ECAE-B9AE-5980-7B238F0BF542}"/>
              </a:ext>
            </a:extLst>
          </p:cNvPr>
          <p:cNvSpPr/>
          <p:nvPr/>
        </p:nvSpPr>
        <p:spPr>
          <a:xfrm rot="5400000">
            <a:off x="4998449" y="3451003"/>
            <a:ext cx="594903" cy="228600"/>
          </a:xfrm>
          <a:prstGeom prst="mathMin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빼기 기호 19">
            <a:extLst>
              <a:ext uri="{FF2B5EF4-FFF2-40B4-BE49-F238E27FC236}">
                <a16:creationId xmlns:a16="http://schemas.microsoft.com/office/drawing/2014/main" id="{2FEB3A5B-3A66-7BAC-2B61-2E42EBE2BE7A}"/>
              </a:ext>
            </a:extLst>
          </p:cNvPr>
          <p:cNvSpPr/>
          <p:nvPr/>
        </p:nvSpPr>
        <p:spPr>
          <a:xfrm rot="5400000">
            <a:off x="5516397" y="3451004"/>
            <a:ext cx="594903" cy="228600"/>
          </a:xfrm>
          <a:prstGeom prst="mathMin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빼기 기호 20">
            <a:extLst>
              <a:ext uri="{FF2B5EF4-FFF2-40B4-BE49-F238E27FC236}">
                <a16:creationId xmlns:a16="http://schemas.microsoft.com/office/drawing/2014/main" id="{2D2C811A-FAAD-B1CE-D30B-D87833E51D8C}"/>
              </a:ext>
            </a:extLst>
          </p:cNvPr>
          <p:cNvSpPr/>
          <p:nvPr/>
        </p:nvSpPr>
        <p:spPr>
          <a:xfrm rot="5400000">
            <a:off x="6065240" y="3451003"/>
            <a:ext cx="594903" cy="228600"/>
          </a:xfrm>
          <a:prstGeom prst="mathMin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빼기 기호 21">
            <a:extLst>
              <a:ext uri="{FF2B5EF4-FFF2-40B4-BE49-F238E27FC236}">
                <a16:creationId xmlns:a16="http://schemas.microsoft.com/office/drawing/2014/main" id="{3D43BD5F-CD25-C00F-4756-4A91A6A06812}"/>
              </a:ext>
            </a:extLst>
          </p:cNvPr>
          <p:cNvSpPr/>
          <p:nvPr/>
        </p:nvSpPr>
        <p:spPr>
          <a:xfrm rot="10800000">
            <a:off x="4142509" y="3634155"/>
            <a:ext cx="581890" cy="228600"/>
          </a:xfrm>
          <a:prstGeom prst="mathMin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빼기 기호 22">
            <a:extLst>
              <a:ext uri="{FF2B5EF4-FFF2-40B4-BE49-F238E27FC236}">
                <a16:creationId xmlns:a16="http://schemas.microsoft.com/office/drawing/2014/main" id="{167412A5-ACEB-B7A1-90A4-27DC22D49BB1}"/>
              </a:ext>
            </a:extLst>
          </p:cNvPr>
          <p:cNvSpPr/>
          <p:nvPr/>
        </p:nvSpPr>
        <p:spPr>
          <a:xfrm rot="5400000">
            <a:off x="6541674" y="3451004"/>
            <a:ext cx="594903" cy="228600"/>
          </a:xfrm>
          <a:prstGeom prst="mathMin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빼기 기호 23">
            <a:extLst>
              <a:ext uri="{FF2B5EF4-FFF2-40B4-BE49-F238E27FC236}">
                <a16:creationId xmlns:a16="http://schemas.microsoft.com/office/drawing/2014/main" id="{A3B4D6FD-3383-96EC-08E2-038F47CB109F}"/>
              </a:ext>
            </a:extLst>
          </p:cNvPr>
          <p:cNvSpPr/>
          <p:nvPr/>
        </p:nvSpPr>
        <p:spPr>
          <a:xfrm rot="5400000">
            <a:off x="7208248" y="3451004"/>
            <a:ext cx="594903" cy="228600"/>
          </a:xfrm>
          <a:prstGeom prst="mathMin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빼기 기호 24">
            <a:extLst>
              <a:ext uri="{FF2B5EF4-FFF2-40B4-BE49-F238E27FC236}">
                <a16:creationId xmlns:a16="http://schemas.microsoft.com/office/drawing/2014/main" id="{7B96F052-ADC7-59F4-771B-92446E96E406}"/>
              </a:ext>
            </a:extLst>
          </p:cNvPr>
          <p:cNvSpPr/>
          <p:nvPr/>
        </p:nvSpPr>
        <p:spPr>
          <a:xfrm rot="5400000">
            <a:off x="7665449" y="3459752"/>
            <a:ext cx="594903" cy="228600"/>
          </a:xfrm>
          <a:prstGeom prst="mathMin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빼기 기호 25">
            <a:extLst>
              <a:ext uri="{FF2B5EF4-FFF2-40B4-BE49-F238E27FC236}">
                <a16:creationId xmlns:a16="http://schemas.microsoft.com/office/drawing/2014/main" id="{4C161BDD-1145-C457-499C-1AD09156782B}"/>
              </a:ext>
            </a:extLst>
          </p:cNvPr>
          <p:cNvSpPr/>
          <p:nvPr/>
        </p:nvSpPr>
        <p:spPr>
          <a:xfrm rot="10800000">
            <a:off x="5265535" y="3638419"/>
            <a:ext cx="581890" cy="228600"/>
          </a:xfrm>
          <a:prstGeom prst="mathMin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빼기 기호 27">
            <a:extLst>
              <a:ext uri="{FF2B5EF4-FFF2-40B4-BE49-F238E27FC236}">
                <a16:creationId xmlns:a16="http://schemas.microsoft.com/office/drawing/2014/main" id="{191500CE-FCE2-97C2-C131-E4BD1CFE59A6}"/>
              </a:ext>
            </a:extLst>
          </p:cNvPr>
          <p:cNvSpPr/>
          <p:nvPr/>
        </p:nvSpPr>
        <p:spPr>
          <a:xfrm rot="10800000">
            <a:off x="6300516" y="3634155"/>
            <a:ext cx="581890" cy="228600"/>
          </a:xfrm>
          <a:prstGeom prst="mathMin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빼기 기호 29">
            <a:extLst>
              <a:ext uri="{FF2B5EF4-FFF2-40B4-BE49-F238E27FC236}">
                <a16:creationId xmlns:a16="http://schemas.microsoft.com/office/drawing/2014/main" id="{54FA8921-FFFB-A629-B051-842350E20CEF}"/>
              </a:ext>
            </a:extLst>
          </p:cNvPr>
          <p:cNvSpPr/>
          <p:nvPr/>
        </p:nvSpPr>
        <p:spPr>
          <a:xfrm rot="10800000">
            <a:off x="7467601" y="3634155"/>
            <a:ext cx="581890" cy="228600"/>
          </a:xfrm>
          <a:prstGeom prst="mathMin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FA31F6-50E2-C5A6-7ED0-FCD1490B5D63}"/>
              </a:ext>
            </a:extLst>
          </p:cNvPr>
          <p:cNvSpPr txBox="1"/>
          <p:nvPr/>
        </p:nvSpPr>
        <p:spPr>
          <a:xfrm>
            <a:off x="4272977" y="3733800"/>
            <a:ext cx="395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ap</a:t>
            </a:r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0B7D7FF-D5A2-78BB-C816-4FC21BC3AB4C}"/>
              </a:ext>
            </a:extLst>
          </p:cNvPr>
          <p:cNvSpPr txBox="1"/>
          <p:nvPr/>
        </p:nvSpPr>
        <p:spPr>
          <a:xfrm>
            <a:off x="5364778" y="37338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pp</a:t>
            </a:r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FF69B8-43EA-030A-63D7-B922410A5A16}"/>
              </a:ext>
            </a:extLst>
          </p:cNvPr>
          <p:cNvSpPr txBox="1"/>
          <p:nvPr/>
        </p:nvSpPr>
        <p:spPr>
          <a:xfrm>
            <a:off x="6410717" y="373380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pl</a:t>
            </a:r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421E99-E840-1F44-2520-4757E4BBA916}"/>
              </a:ext>
            </a:extLst>
          </p:cNvPr>
          <p:cNvSpPr txBox="1"/>
          <p:nvPr/>
        </p:nvSpPr>
        <p:spPr>
          <a:xfrm>
            <a:off x="7558611" y="3770015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le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C94527-442F-5817-4308-CAF42E1189F6}"/>
              </a:ext>
            </a:extLst>
          </p:cNvPr>
          <p:cNvSpPr txBox="1"/>
          <p:nvPr/>
        </p:nvSpPr>
        <p:spPr>
          <a:xfrm>
            <a:off x="3302213" y="1711513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2-gram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D954A5-4102-6B02-3A84-93AA6EA893D1}"/>
              </a:ext>
            </a:extLst>
          </p:cNvPr>
          <p:cNvSpPr txBox="1"/>
          <p:nvPr/>
        </p:nvSpPr>
        <p:spPr>
          <a:xfrm>
            <a:off x="2691530" y="4454769"/>
            <a:ext cx="14514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apple watch</a:t>
            </a:r>
          </a:p>
          <a:p>
            <a:endParaRPr lang="en-US" altLang="ko-KR"/>
          </a:p>
          <a:p>
            <a:r>
              <a:rPr lang="en-US" altLang="ko-KR"/>
              <a:t>golden apple</a:t>
            </a:r>
          </a:p>
          <a:p>
            <a:endParaRPr lang="en-US" altLang="ko-KR"/>
          </a:p>
          <a:p>
            <a:r>
              <a:rPr lang="en-US" altLang="ko-KR"/>
              <a:t>apple pie</a:t>
            </a:r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2726620-B9FE-F253-ACB7-CFC15595347C}"/>
              </a:ext>
            </a:extLst>
          </p:cNvPr>
          <p:cNvSpPr txBox="1"/>
          <p:nvPr/>
        </p:nvSpPr>
        <p:spPr>
          <a:xfrm>
            <a:off x="4800600" y="4454856"/>
            <a:ext cx="50035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apple</a:t>
            </a:r>
            <a:r>
              <a:rPr lang="en-US" altLang="ko-KR"/>
              <a:t>, </a:t>
            </a:r>
            <a:r>
              <a:rPr lang="en-US" altLang="ko-KR" err="1"/>
              <a:t>pple</a:t>
            </a:r>
            <a:r>
              <a:rPr lang="en-US" altLang="ko-KR"/>
              <a:t> , </a:t>
            </a:r>
            <a:r>
              <a:rPr lang="en-US" altLang="ko-KR" err="1"/>
              <a:t>ple</a:t>
            </a:r>
            <a:r>
              <a:rPr lang="en-US" altLang="ko-KR"/>
              <a:t> w, le </a:t>
            </a:r>
            <a:r>
              <a:rPr lang="en-US" altLang="ko-KR" err="1"/>
              <a:t>wa</a:t>
            </a:r>
            <a:r>
              <a:rPr lang="en-US" altLang="ko-KR"/>
              <a:t>, …</a:t>
            </a:r>
          </a:p>
          <a:p>
            <a:endParaRPr lang="en-US" altLang="ko-KR"/>
          </a:p>
          <a:p>
            <a:r>
              <a:rPr lang="en-US" altLang="ko-KR" err="1"/>
              <a:t>golde</a:t>
            </a:r>
            <a:r>
              <a:rPr lang="en-US" altLang="ko-KR"/>
              <a:t>, olden, … ,   ppl, appl, </a:t>
            </a:r>
            <a:r>
              <a:rPr lang="en-US" altLang="ko-KR">
                <a:solidFill>
                  <a:srgbClr val="FF0000"/>
                </a:solidFill>
              </a:rPr>
              <a:t>apple</a:t>
            </a:r>
          </a:p>
          <a:p>
            <a:endParaRPr lang="en-US" altLang="ko-KR"/>
          </a:p>
          <a:p>
            <a:r>
              <a:rPr lang="en-US" altLang="ko-KR">
                <a:solidFill>
                  <a:srgbClr val="FF0000"/>
                </a:solidFill>
              </a:rPr>
              <a:t>apple</a:t>
            </a:r>
            <a:r>
              <a:rPr lang="en-US" altLang="ko-KR"/>
              <a:t>, </a:t>
            </a:r>
            <a:r>
              <a:rPr lang="en-US" altLang="ko-KR" err="1"/>
              <a:t>pple</a:t>
            </a:r>
            <a:r>
              <a:rPr lang="en-US" altLang="ko-KR"/>
              <a:t> , </a:t>
            </a:r>
            <a:r>
              <a:rPr lang="en-US" altLang="ko-KR" err="1"/>
              <a:t>ple</a:t>
            </a:r>
            <a:r>
              <a:rPr lang="en-US" altLang="ko-KR"/>
              <a:t> p, </a:t>
            </a:r>
            <a:r>
              <a:rPr lang="en-US" altLang="ko-KR" err="1"/>
              <a:t>ple</a:t>
            </a:r>
            <a:r>
              <a:rPr lang="en-US" altLang="ko-KR"/>
              <a:t> p, …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FF885B-DE48-852F-ED77-C055197E7C85}"/>
              </a:ext>
            </a:extLst>
          </p:cNvPr>
          <p:cNvSpPr txBox="1"/>
          <p:nvPr/>
        </p:nvSpPr>
        <p:spPr>
          <a:xfrm>
            <a:off x="2399535" y="4103020"/>
            <a:ext cx="840295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>
                <a:ea typeface="맑은 고딕"/>
              </a:rPr>
              <a:t>5-gram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760992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>
            <a:normAutofit/>
          </a:bodyPr>
          <a:lstStyle/>
          <a:p>
            <a:r>
              <a:rPr lang="en-US" sz="3600">
                <a:latin typeface="Gill Sans MT"/>
                <a:ea typeface="굴림"/>
              </a:rPr>
              <a:t>Palindrome and N-gram</a:t>
            </a:r>
            <a:endParaRPr lang="ko-KR" altLang="en-US"/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endParaRPr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24</a:t>
            </a:fld>
            <a:endParaRPr kumimoji="0" lang="en-US" altLang="ko-KR" sz="1200">
              <a:solidFill>
                <a:schemeClr val="tx2"/>
              </a:solidFill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DB90247-1839-C008-D04A-722A968D4C2B}"/>
              </a:ext>
            </a:extLst>
          </p:cNvPr>
          <p:cNvSpPr txBox="1">
            <a:spLocks/>
          </p:cNvSpPr>
          <p:nvPr/>
        </p:nvSpPr>
        <p:spPr>
          <a:xfrm>
            <a:off x="603250" y="1219200"/>
            <a:ext cx="10972800" cy="493776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>
                <a:ea typeface="굴림"/>
              </a:rPr>
              <a:t>N - gram</a:t>
            </a:r>
            <a:endParaRPr lang="en-US" altLang="ko-KR" sz="2800"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graphicFrame>
        <p:nvGraphicFramePr>
          <p:cNvPr id="11" name="표 4">
            <a:extLst>
              <a:ext uri="{FF2B5EF4-FFF2-40B4-BE49-F238E27FC236}">
                <a16:creationId xmlns:a16="http://schemas.microsoft.com/office/drawing/2014/main" id="{1F7EC989-ECEE-1218-C42C-35FE4045CC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659762"/>
              </p:ext>
            </p:extLst>
          </p:nvPr>
        </p:nvGraphicFramePr>
        <p:xfrm>
          <a:off x="3405554" y="2080846"/>
          <a:ext cx="5381460" cy="1187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292">
                  <a:extLst>
                    <a:ext uri="{9D8B030D-6E8A-4147-A177-3AD203B41FA5}">
                      <a16:colId xmlns:a16="http://schemas.microsoft.com/office/drawing/2014/main" val="877707031"/>
                    </a:ext>
                  </a:extLst>
                </a:gridCol>
                <a:gridCol w="1076292">
                  <a:extLst>
                    <a:ext uri="{9D8B030D-6E8A-4147-A177-3AD203B41FA5}">
                      <a16:colId xmlns:a16="http://schemas.microsoft.com/office/drawing/2014/main" val="1795536215"/>
                    </a:ext>
                  </a:extLst>
                </a:gridCol>
                <a:gridCol w="1076292">
                  <a:extLst>
                    <a:ext uri="{9D8B030D-6E8A-4147-A177-3AD203B41FA5}">
                      <a16:colId xmlns:a16="http://schemas.microsoft.com/office/drawing/2014/main" val="830155873"/>
                    </a:ext>
                  </a:extLst>
                </a:gridCol>
                <a:gridCol w="1076292">
                  <a:extLst>
                    <a:ext uri="{9D8B030D-6E8A-4147-A177-3AD203B41FA5}">
                      <a16:colId xmlns:a16="http://schemas.microsoft.com/office/drawing/2014/main" val="3528736901"/>
                    </a:ext>
                  </a:extLst>
                </a:gridCol>
                <a:gridCol w="1076292">
                  <a:extLst>
                    <a:ext uri="{9D8B030D-6E8A-4147-A177-3AD203B41FA5}">
                      <a16:colId xmlns:a16="http://schemas.microsoft.com/office/drawing/2014/main" val="1551691600"/>
                    </a:ext>
                  </a:extLst>
                </a:gridCol>
              </a:tblGrid>
              <a:tr h="118700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600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6000" err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>
                          <a:solidFill>
                            <a:schemeClr val="tx1"/>
                          </a:solidFill>
                        </a:rPr>
                        <a:t>p</a:t>
                      </a:r>
                      <a:endParaRPr lang="ko-KR" altLang="en-US" sz="6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>
                          <a:solidFill>
                            <a:schemeClr val="tx1"/>
                          </a:solidFill>
                        </a:rPr>
                        <a:t>p</a:t>
                      </a:r>
                      <a:endParaRPr lang="ko-KR" altLang="en-US" sz="6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ko-KR" altLang="en-US" sz="6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6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13128"/>
                  </a:ext>
                </a:extLst>
              </a:tr>
            </a:tbl>
          </a:graphicData>
        </a:graphic>
      </p:graphicFrame>
      <p:sp>
        <p:nvSpPr>
          <p:cNvPr id="15" name="빼기 기호 14">
            <a:extLst>
              <a:ext uri="{FF2B5EF4-FFF2-40B4-BE49-F238E27FC236}">
                <a16:creationId xmlns:a16="http://schemas.microsoft.com/office/drawing/2014/main" id="{CCF40535-84CD-A693-E53F-38FA627121AD}"/>
              </a:ext>
            </a:extLst>
          </p:cNvPr>
          <p:cNvSpPr/>
          <p:nvPr/>
        </p:nvSpPr>
        <p:spPr>
          <a:xfrm rot="5400000">
            <a:off x="3931648" y="3451003"/>
            <a:ext cx="594903" cy="228600"/>
          </a:xfrm>
          <a:prstGeom prst="mathMin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빼기 기호 17">
            <a:extLst>
              <a:ext uri="{FF2B5EF4-FFF2-40B4-BE49-F238E27FC236}">
                <a16:creationId xmlns:a16="http://schemas.microsoft.com/office/drawing/2014/main" id="{4DF7BFE1-FFA4-3C92-A3FC-896F443AC04A}"/>
              </a:ext>
            </a:extLst>
          </p:cNvPr>
          <p:cNvSpPr/>
          <p:nvPr/>
        </p:nvSpPr>
        <p:spPr>
          <a:xfrm rot="5400000">
            <a:off x="4388849" y="3453775"/>
            <a:ext cx="594903" cy="228600"/>
          </a:xfrm>
          <a:prstGeom prst="mathMin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빼기 기호 18">
            <a:extLst>
              <a:ext uri="{FF2B5EF4-FFF2-40B4-BE49-F238E27FC236}">
                <a16:creationId xmlns:a16="http://schemas.microsoft.com/office/drawing/2014/main" id="{023C6C9D-ECAE-B9AE-5980-7B238F0BF542}"/>
              </a:ext>
            </a:extLst>
          </p:cNvPr>
          <p:cNvSpPr/>
          <p:nvPr/>
        </p:nvSpPr>
        <p:spPr>
          <a:xfrm rot="5400000">
            <a:off x="4998449" y="3451003"/>
            <a:ext cx="594903" cy="228600"/>
          </a:xfrm>
          <a:prstGeom prst="mathMin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빼기 기호 19">
            <a:extLst>
              <a:ext uri="{FF2B5EF4-FFF2-40B4-BE49-F238E27FC236}">
                <a16:creationId xmlns:a16="http://schemas.microsoft.com/office/drawing/2014/main" id="{2FEB3A5B-3A66-7BAC-2B61-2E42EBE2BE7A}"/>
              </a:ext>
            </a:extLst>
          </p:cNvPr>
          <p:cNvSpPr/>
          <p:nvPr/>
        </p:nvSpPr>
        <p:spPr>
          <a:xfrm rot="5400000">
            <a:off x="5516397" y="3451004"/>
            <a:ext cx="594903" cy="228600"/>
          </a:xfrm>
          <a:prstGeom prst="mathMin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빼기 기호 20">
            <a:extLst>
              <a:ext uri="{FF2B5EF4-FFF2-40B4-BE49-F238E27FC236}">
                <a16:creationId xmlns:a16="http://schemas.microsoft.com/office/drawing/2014/main" id="{2D2C811A-FAAD-B1CE-D30B-D87833E51D8C}"/>
              </a:ext>
            </a:extLst>
          </p:cNvPr>
          <p:cNvSpPr/>
          <p:nvPr/>
        </p:nvSpPr>
        <p:spPr>
          <a:xfrm rot="5400000">
            <a:off x="6065240" y="3451003"/>
            <a:ext cx="594903" cy="228600"/>
          </a:xfrm>
          <a:prstGeom prst="mathMin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빼기 기호 21">
            <a:extLst>
              <a:ext uri="{FF2B5EF4-FFF2-40B4-BE49-F238E27FC236}">
                <a16:creationId xmlns:a16="http://schemas.microsoft.com/office/drawing/2014/main" id="{3D43BD5F-CD25-C00F-4756-4A91A6A06812}"/>
              </a:ext>
            </a:extLst>
          </p:cNvPr>
          <p:cNvSpPr/>
          <p:nvPr/>
        </p:nvSpPr>
        <p:spPr>
          <a:xfrm rot="10800000">
            <a:off x="4142509" y="3634155"/>
            <a:ext cx="581890" cy="228600"/>
          </a:xfrm>
          <a:prstGeom prst="mathMin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빼기 기호 22">
            <a:extLst>
              <a:ext uri="{FF2B5EF4-FFF2-40B4-BE49-F238E27FC236}">
                <a16:creationId xmlns:a16="http://schemas.microsoft.com/office/drawing/2014/main" id="{167412A5-ACEB-B7A1-90A4-27DC22D49BB1}"/>
              </a:ext>
            </a:extLst>
          </p:cNvPr>
          <p:cNvSpPr/>
          <p:nvPr/>
        </p:nvSpPr>
        <p:spPr>
          <a:xfrm rot="5400000">
            <a:off x="6541674" y="3451004"/>
            <a:ext cx="594903" cy="228600"/>
          </a:xfrm>
          <a:prstGeom prst="mathMin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빼기 기호 23">
            <a:extLst>
              <a:ext uri="{FF2B5EF4-FFF2-40B4-BE49-F238E27FC236}">
                <a16:creationId xmlns:a16="http://schemas.microsoft.com/office/drawing/2014/main" id="{A3B4D6FD-3383-96EC-08E2-038F47CB109F}"/>
              </a:ext>
            </a:extLst>
          </p:cNvPr>
          <p:cNvSpPr/>
          <p:nvPr/>
        </p:nvSpPr>
        <p:spPr>
          <a:xfrm rot="5400000">
            <a:off x="7208248" y="3451004"/>
            <a:ext cx="594903" cy="228600"/>
          </a:xfrm>
          <a:prstGeom prst="mathMin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빼기 기호 24">
            <a:extLst>
              <a:ext uri="{FF2B5EF4-FFF2-40B4-BE49-F238E27FC236}">
                <a16:creationId xmlns:a16="http://schemas.microsoft.com/office/drawing/2014/main" id="{7B96F052-ADC7-59F4-771B-92446E96E406}"/>
              </a:ext>
            </a:extLst>
          </p:cNvPr>
          <p:cNvSpPr/>
          <p:nvPr/>
        </p:nvSpPr>
        <p:spPr>
          <a:xfrm rot="5400000">
            <a:off x="7665449" y="3459752"/>
            <a:ext cx="594903" cy="228600"/>
          </a:xfrm>
          <a:prstGeom prst="mathMin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빼기 기호 25">
            <a:extLst>
              <a:ext uri="{FF2B5EF4-FFF2-40B4-BE49-F238E27FC236}">
                <a16:creationId xmlns:a16="http://schemas.microsoft.com/office/drawing/2014/main" id="{4C161BDD-1145-C457-499C-1AD09156782B}"/>
              </a:ext>
            </a:extLst>
          </p:cNvPr>
          <p:cNvSpPr/>
          <p:nvPr/>
        </p:nvSpPr>
        <p:spPr>
          <a:xfrm rot="10800000">
            <a:off x="5265535" y="3638419"/>
            <a:ext cx="581890" cy="228600"/>
          </a:xfrm>
          <a:prstGeom prst="mathMin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빼기 기호 27">
            <a:extLst>
              <a:ext uri="{FF2B5EF4-FFF2-40B4-BE49-F238E27FC236}">
                <a16:creationId xmlns:a16="http://schemas.microsoft.com/office/drawing/2014/main" id="{191500CE-FCE2-97C2-C131-E4BD1CFE59A6}"/>
              </a:ext>
            </a:extLst>
          </p:cNvPr>
          <p:cNvSpPr/>
          <p:nvPr/>
        </p:nvSpPr>
        <p:spPr>
          <a:xfrm rot="10800000">
            <a:off x="6300516" y="3634155"/>
            <a:ext cx="581890" cy="228600"/>
          </a:xfrm>
          <a:prstGeom prst="mathMin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빼기 기호 29">
            <a:extLst>
              <a:ext uri="{FF2B5EF4-FFF2-40B4-BE49-F238E27FC236}">
                <a16:creationId xmlns:a16="http://schemas.microsoft.com/office/drawing/2014/main" id="{54FA8921-FFFB-A629-B051-842350E20CEF}"/>
              </a:ext>
            </a:extLst>
          </p:cNvPr>
          <p:cNvSpPr/>
          <p:nvPr/>
        </p:nvSpPr>
        <p:spPr>
          <a:xfrm rot="10800000">
            <a:off x="7467601" y="3634155"/>
            <a:ext cx="581890" cy="228600"/>
          </a:xfrm>
          <a:prstGeom prst="mathMin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FA31F6-50E2-C5A6-7ED0-FCD1490B5D63}"/>
              </a:ext>
            </a:extLst>
          </p:cNvPr>
          <p:cNvSpPr txBox="1"/>
          <p:nvPr/>
        </p:nvSpPr>
        <p:spPr>
          <a:xfrm>
            <a:off x="4272977" y="3733800"/>
            <a:ext cx="395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ap</a:t>
            </a:r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0B7D7FF-D5A2-78BB-C816-4FC21BC3AB4C}"/>
              </a:ext>
            </a:extLst>
          </p:cNvPr>
          <p:cNvSpPr txBox="1"/>
          <p:nvPr/>
        </p:nvSpPr>
        <p:spPr>
          <a:xfrm>
            <a:off x="5364778" y="37338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pp</a:t>
            </a:r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FF69B8-43EA-030A-63D7-B922410A5A16}"/>
              </a:ext>
            </a:extLst>
          </p:cNvPr>
          <p:cNvSpPr txBox="1"/>
          <p:nvPr/>
        </p:nvSpPr>
        <p:spPr>
          <a:xfrm>
            <a:off x="6410717" y="373380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pl</a:t>
            </a:r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421E99-E840-1F44-2520-4757E4BBA916}"/>
              </a:ext>
            </a:extLst>
          </p:cNvPr>
          <p:cNvSpPr txBox="1"/>
          <p:nvPr/>
        </p:nvSpPr>
        <p:spPr>
          <a:xfrm>
            <a:off x="7558611" y="3770015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le</a:t>
            </a:r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14CB1F-3D7C-993D-D7CE-39BC6F2899F9}"/>
              </a:ext>
            </a:extLst>
          </p:cNvPr>
          <p:cNvSpPr txBox="1"/>
          <p:nvPr/>
        </p:nvSpPr>
        <p:spPr>
          <a:xfrm>
            <a:off x="3405554" y="1365800"/>
            <a:ext cx="198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text[</a:t>
            </a:r>
            <a:r>
              <a:rPr lang="en-US" altLang="ko-KR" err="1"/>
              <a:t>i</a:t>
            </a:r>
            <a:r>
              <a:rPr lang="en-US" altLang="ko-KR"/>
              <a:t>]      text[i+1]</a:t>
            </a:r>
            <a:endParaRPr lang="ko-KR" altLang="en-US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D184E1E-97E4-8D2C-7C7D-DFEF898088CD}"/>
              </a:ext>
            </a:extLst>
          </p:cNvPr>
          <p:cNvCxnSpPr>
            <a:cxnSpLocks/>
          </p:cNvCxnSpPr>
          <p:nvPr/>
        </p:nvCxnSpPr>
        <p:spPr>
          <a:xfrm>
            <a:off x="7696200" y="1485942"/>
            <a:ext cx="0" cy="58615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2368D9B-078B-9D67-39C1-EEABA11B868A}"/>
              </a:ext>
            </a:extLst>
          </p:cNvPr>
          <p:cNvCxnSpPr/>
          <p:nvPr/>
        </p:nvCxnSpPr>
        <p:spPr>
          <a:xfrm>
            <a:off x="3458464" y="1828800"/>
            <a:ext cx="4237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5101099-0459-EA1B-16DB-519D34435B17}"/>
              </a:ext>
            </a:extLst>
          </p:cNvPr>
          <p:cNvSpPr txBox="1"/>
          <p:nvPr/>
        </p:nvSpPr>
        <p:spPr>
          <a:xfrm>
            <a:off x="1926579" y="4591459"/>
            <a:ext cx="460504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effectLst/>
                <a:latin typeface="Consolas" panose="020B0609020204030204" pitchFamily="49" charset="0"/>
              </a:rPr>
              <a:t>text = 'Hello'</a:t>
            </a:r>
          </a:p>
          <a:p>
            <a:br>
              <a:rPr lang="en-US" altLang="ko-KR" b="1">
                <a:effectLst/>
                <a:latin typeface="Consolas" panose="020B0609020204030204" pitchFamily="49" charset="0"/>
              </a:rPr>
            </a:br>
            <a:r>
              <a:rPr lang="en-US" altLang="ko-KR" b="1">
                <a:effectLst/>
                <a:latin typeface="Consolas" panose="020B0609020204030204" pitchFamily="49" charset="0"/>
              </a:rPr>
              <a:t>for </a:t>
            </a:r>
            <a:r>
              <a:rPr lang="en-US" altLang="ko-KR" b="1" err="1">
                <a:effectLst/>
                <a:latin typeface="Consolas" panose="020B0609020204030204" pitchFamily="49" charset="0"/>
              </a:rPr>
              <a:t>i</a:t>
            </a:r>
            <a:r>
              <a:rPr lang="en-US" altLang="ko-KR" b="1">
                <a:effectLst/>
                <a:latin typeface="Consolas" panose="020B0609020204030204" pitchFamily="49" charset="0"/>
              </a:rPr>
              <a:t> in range(</a:t>
            </a:r>
            <a:r>
              <a:rPr lang="en-US" altLang="ko-KR" b="1" err="1">
                <a:effectLst/>
                <a:latin typeface="Consolas" panose="020B0609020204030204" pitchFamily="49" charset="0"/>
              </a:rPr>
              <a:t>len</a:t>
            </a:r>
            <a:r>
              <a:rPr lang="en-US" altLang="ko-KR" b="1">
                <a:effectLst/>
                <a:latin typeface="Consolas" panose="020B0609020204030204" pitchFamily="49" charset="0"/>
              </a:rPr>
              <a:t>(text)-1):</a:t>
            </a:r>
          </a:p>
          <a:p>
            <a:r>
              <a:rPr lang="en-US" altLang="ko-KR" b="1">
                <a:effectLst/>
                <a:latin typeface="Consolas" panose="020B0609020204030204" pitchFamily="49" charset="0"/>
              </a:rPr>
              <a:t>    print(text[</a:t>
            </a:r>
            <a:r>
              <a:rPr lang="en-US" altLang="ko-KR" b="1" err="1">
                <a:effectLst/>
                <a:latin typeface="Consolas" panose="020B0609020204030204" pitchFamily="49" charset="0"/>
              </a:rPr>
              <a:t>i</a:t>
            </a:r>
            <a:r>
              <a:rPr lang="en-US" altLang="ko-KR" b="1">
                <a:effectLst/>
                <a:latin typeface="Consolas" panose="020B0609020204030204" pitchFamily="49" charset="0"/>
              </a:rPr>
              <a:t>],text[i+1],</a:t>
            </a:r>
            <a:r>
              <a:rPr lang="en-US" altLang="ko-KR" b="1" err="1">
                <a:effectLst/>
                <a:latin typeface="Consolas" panose="020B0609020204030204" pitchFamily="49" charset="0"/>
              </a:rPr>
              <a:t>sep</a:t>
            </a:r>
            <a:r>
              <a:rPr lang="en-US" altLang="ko-KR" b="1">
                <a:effectLst/>
                <a:latin typeface="Consolas" panose="020B0609020204030204" pitchFamily="49" charset="0"/>
              </a:rPr>
              <a:t>='')</a:t>
            </a: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C53A3CDF-EEC1-14C3-E454-64E2FC9ED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1386" y="4129497"/>
            <a:ext cx="928255" cy="1981951"/>
          </a:xfrm>
          <a:prstGeom prst="rect">
            <a:avLst/>
          </a:prstGeom>
        </p:spPr>
      </p:pic>
      <p:sp>
        <p:nvSpPr>
          <p:cNvPr id="45" name="화살표: 아래쪽 44">
            <a:extLst>
              <a:ext uri="{FF2B5EF4-FFF2-40B4-BE49-F238E27FC236}">
                <a16:creationId xmlns:a16="http://schemas.microsoft.com/office/drawing/2014/main" id="{3B2C64BC-5EA9-DF62-DF90-8AF3502B2781}"/>
              </a:ext>
            </a:extLst>
          </p:cNvPr>
          <p:cNvSpPr/>
          <p:nvPr/>
        </p:nvSpPr>
        <p:spPr>
          <a:xfrm rot="-5400000">
            <a:off x="7224346" y="4517750"/>
            <a:ext cx="486507" cy="1205443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519711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>
            <a:normAutofit/>
          </a:bodyPr>
          <a:lstStyle/>
          <a:p>
            <a:r>
              <a:rPr lang="en-US" sz="3600">
                <a:latin typeface="Gill Sans MT"/>
                <a:ea typeface="굴림"/>
              </a:rPr>
              <a:t>Palindrome and N-gram</a:t>
            </a:r>
            <a:endParaRPr lang="ko-KR" altLang="en-US"/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endParaRPr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25</a:t>
            </a:fld>
            <a:endParaRPr kumimoji="0" lang="en-US" altLang="ko-KR" sz="1200">
              <a:solidFill>
                <a:schemeClr val="tx2"/>
              </a:solidFill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DB90247-1839-C008-D04A-722A968D4C2B}"/>
              </a:ext>
            </a:extLst>
          </p:cNvPr>
          <p:cNvSpPr txBox="1">
            <a:spLocks/>
          </p:cNvSpPr>
          <p:nvPr/>
        </p:nvSpPr>
        <p:spPr>
          <a:xfrm>
            <a:off x="603250" y="1219200"/>
            <a:ext cx="10972800" cy="493776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>
                <a:ea typeface="굴림"/>
              </a:rPr>
              <a:t>N – gram - zip</a:t>
            </a:r>
            <a:endParaRPr lang="en-US" altLang="ko-KR" sz="2800"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F7138C-3149-AF81-EDAE-F8A6ECE99242}"/>
              </a:ext>
            </a:extLst>
          </p:cNvPr>
          <p:cNvSpPr txBox="1"/>
          <p:nvPr/>
        </p:nvSpPr>
        <p:spPr>
          <a:xfrm>
            <a:off x="2561492" y="1840523"/>
            <a:ext cx="7221415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2400" b="1">
                <a:ea typeface="굴림"/>
              </a:rPr>
              <a:t>zip :  </a:t>
            </a:r>
            <a:r>
              <a:rPr lang="en-US" altLang="ko-KR" sz="2400" b="1">
                <a:solidFill>
                  <a:srgbClr val="000000"/>
                </a:solidFill>
                <a:latin typeface="Gill Sans MT"/>
                <a:ea typeface="굴림"/>
              </a:rPr>
              <a:t>t</a:t>
            </a:r>
            <a:r>
              <a:rPr lang="en-US" altLang="ko-KR" sz="2400" b="1">
                <a:solidFill>
                  <a:srgbClr val="000000"/>
                </a:solidFill>
                <a:latin typeface="noto"/>
                <a:ea typeface="맑은 고딕"/>
              </a:rPr>
              <a:t>ie</a:t>
            </a:r>
            <a:r>
              <a:rPr lang="en-US" altLang="ko-KR" sz="2400" b="1" i="0">
                <a:solidFill>
                  <a:srgbClr val="000000"/>
                </a:solidFill>
                <a:effectLst/>
                <a:latin typeface="noto"/>
                <a:ea typeface="맑은 고딕"/>
              </a:rPr>
              <a:t> each element of </a:t>
            </a:r>
            <a:r>
              <a:rPr lang="en-US" altLang="ko-KR" sz="2400" b="1" i="0" err="1">
                <a:solidFill>
                  <a:srgbClr val="000000"/>
                </a:solidFill>
                <a:effectLst/>
                <a:latin typeface="noto"/>
                <a:ea typeface="맑은 고딕"/>
              </a:rPr>
              <a:t>iterable</a:t>
            </a:r>
            <a:r>
              <a:rPr lang="en-US" altLang="ko-KR" sz="2400" b="1" i="0">
                <a:solidFill>
                  <a:srgbClr val="000000"/>
                </a:solidFill>
                <a:effectLst/>
                <a:latin typeface="noto"/>
                <a:ea typeface="맑은 고딕"/>
              </a:rPr>
              <a:t> with a tuple</a:t>
            </a:r>
            <a:endParaRPr lang="ko-KR" altLang="en-US" sz="2400" b="1">
              <a:ea typeface="맑은 고딕"/>
            </a:endParaRPr>
          </a:p>
        </p:txBody>
      </p:sp>
      <p:graphicFrame>
        <p:nvGraphicFramePr>
          <p:cNvPr id="29" name="표 4">
            <a:extLst>
              <a:ext uri="{FF2B5EF4-FFF2-40B4-BE49-F238E27FC236}">
                <a16:creationId xmlns:a16="http://schemas.microsoft.com/office/drawing/2014/main" id="{E0D77B61-78A2-9F5C-6BC4-0B0957B584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680761"/>
              </p:ext>
            </p:extLst>
          </p:nvPr>
        </p:nvGraphicFramePr>
        <p:xfrm>
          <a:off x="3405554" y="2483707"/>
          <a:ext cx="5381460" cy="1187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292">
                  <a:extLst>
                    <a:ext uri="{9D8B030D-6E8A-4147-A177-3AD203B41FA5}">
                      <a16:colId xmlns:a16="http://schemas.microsoft.com/office/drawing/2014/main" val="877707031"/>
                    </a:ext>
                  </a:extLst>
                </a:gridCol>
                <a:gridCol w="1076292">
                  <a:extLst>
                    <a:ext uri="{9D8B030D-6E8A-4147-A177-3AD203B41FA5}">
                      <a16:colId xmlns:a16="http://schemas.microsoft.com/office/drawing/2014/main" val="1795536215"/>
                    </a:ext>
                  </a:extLst>
                </a:gridCol>
                <a:gridCol w="1076292">
                  <a:extLst>
                    <a:ext uri="{9D8B030D-6E8A-4147-A177-3AD203B41FA5}">
                      <a16:colId xmlns:a16="http://schemas.microsoft.com/office/drawing/2014/main" val="830155873"/>
                    </a:ext>
                  </a:extLst>
                </a:gridCol>
                <a:gridCol w="1076292">
                  <a:extLst>
                    <a:ext uri="{9D8B030D-6E8A-4147-A177-3AD203B41FA5}">
                      <a16:colId xmlns:a16="http://schemas.microsoft.com/office/drawing/2014/main" val="3528736901"/>
                    </a:ext>
                  </a:extLst>
                </a:gridCol>
                <a:gridCol w="1076292">
                  <a:extLst>
                    <a:ext uri="{9D8B030D-6E8A-4147-A177-3AD203B41FA5}">
                      <a16:colId xmlns:a16="http://schemas.microsoft.com/office/drawing/2014/main" val="1551691600"/>
                    </a:ext>
                  </a:extLst>
                </a:gridCol>
              </a:tblGrid>
              <a:tr h="118700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600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6000" err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>
                          <a:solidFill>
                            <a:schemeClr val="tx1"/>
                          </a:solidFill>
                        </a:rPr>
                        <a:t>p</a:t>
                      </a:r>
                      <a:endParaRPr lang="ko-KR" altLang="en-US" sz="6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>
                          <a:solidFill>
                            <a:schemeClr val="tx1"/>
                          </a:solidFill>
                        </a:rPr>
                        <a:t>p</a:t>
                      </a:r>
                      <a:endParaRPr lang="ko-KR" altLang="en-US" sz="6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ko-KR" altLang="en-US" sz="6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6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13128"/>
                  </a:ext>
                </a:extLst>
              </a:tr>
            </a:tbl>
          </a:graphicData>
        </a:graphic>
      </p:graphicFrame>
      <p:graphicFrame>
        <p:nvGraphicFramePr>
          <p:cNvPr id="31" name="표 4">
            <a:extLst>
              <a:ext uri="{FF2B5EF4-FFF2-40B4-BE49-F238E27FC236}">
                <a16:creationId xmlns:a16="http://schemas.microsoft.com/office/drawing/2014/main" id="{8FB2FF3A-1DBB-7C02-051C-416047F65B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083633"/>
              </p:ext>
            </p:extLst>
          </p:nvPr>
        </p:nvGraphicFramePr>
        <p:xfrm>
          <a:off x="3405554" y="3670712"/>
          <a:ext cx="4305168" cy="1187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292">
                  <a:extLst>
                    <a:ext uri="{9D8B030D-6E8A-4147-A177-3AD203B41FA5}">
                      <a16:colId xmlns:a16="http://schemas.microsoft.com/office/drawing/2014/main" val="877707031"/>
                    </a:ext>
                  </a:extLst>
                </a:gridCol>
                <a:gridCol w="1076292">
                  <a:extLst>
                    <a:ext uri="{9D8B030D-6E8A-4147-A177-3AD203B41FA5}">
                      <a16:colId xmlns:a16="http://schemas.microsoft.com/office/drawing/2014/main" val="1795536215"/>
                    </a:ext>
                  </a:extLst>
                </a:gridCol>
                <a:gridCol w="1076292">
                  <a:extLst>
                    <a:ext uri="{9D8B030D-6E8A-4147-A177-3AD203B41FA5}">
                      <a16:colId xmlns:a16="http://schemas.microsoft.com/office/drawing/2014/main" val="830155873"/>
                    </a:ext>
                  </a:extLst>
                </a:gridCol>
                <a:gridCol w="1076292">
                  <a:extLst>
                    <a:ext uri="{9D8B030D-6E8A-4147-A177-3AD203B41FA5}">
                      <a16:colId xmlns:a16="http://schemas.microsoft.com/office/drawing/2014/main" val="3528736901"/>
                    </a:ext>
                  </a:extLst>
                </a:gridCol>
              </a:tblGrid>
              <a:tr h="118700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6000">
                          <a:solidFill>
                            <a:schemeClr val="tx1"/>
                          </a:solidFill>
                        </a:rPr>
                        <a:t>p</a:t>
                      </a:r>
                      <a:endParaRPr lang="ko-KR" altLang="en-US" sz="6000" err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>
                          <a:solidFill>
                            <a:schemeClr val="tx1"/>
                          </a:solidFill>
                        </a:rPr>
                        <a:t>p</a:t>
                      </a:r>
                      <a:endParaRPr lang="ko-KR" altLang="en-US" sz="6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ko-KR" altLang="en-US" sz="6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6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13128"/>
                  </a:ext>
                </a:extLst>
              </a:tr>
            </a:tbl>
          </a:graphicData>
        </a:graphic>
      </p:graphicFrame>
      <p:sp>
        <p:nvSpPr>
          <p:cNvPr id="6" name="화살표: 위쪽/아래쪽 5">
            <a:extLst>
              <a:ext uri="{FF2B5EF4-FFF2-40B4-BE49-F238E27FC236}">
                <a16:creationId xmlns:a16="http://schemas.microsoft.com/office/drawing/2014/main" id="{55B86E9D-B039-D400-4884-C387B6F8C4B3}"/>
              </a:ext>
            </a:extLst>
          </p:cNvPr>
          <p:cNvSpPr/>
          <p:nvPr/>
        </p:nvSpPr>
        <p:spPr>
          <a:xfrm>
            <a:off x="3886200" y="3390635"/>
            <a:ext cx="152400" cy="520696"/>
          </a:xfrm>
          <a:prstGeom prst="up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위쪽/아래쪽 34">
            <a:extLst>
              <a:ext uri="{FF2B5EF4-FFF2-40B4-BE49-F238E27FC236}">
                <a16:creationId xmlns:a16="http://schemas.microsoft.com/office/drawing/2014/main" id="{530E69A2-9C66-9B45-885F-06E1B89AFB74}"/>
              </a:ext>
            </a:extLst>
          </p:cNvPr>
          <p:cNvSpPr/>
          <p:nvPr/>
        </p:nvSpPr>
        <p:spPr>
          <a:xfrm>
            <a:off x="4953000" y="3390635"/>
            <a:ext cx="152400" cy="514140"/>
          </a:xfrm>
          <a:prstGeom prst="up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위쪽/아래쪽 36">
            <a:extLst>
              <a:ext uri="{FF2B5EF4-FFF2-40B4-BE49-F238E27FC236}">
                <a16:creationId xmlns:a16="http://schemas.microsoft.com/office/drawing/2014/main" id="{E7B24A03-1BE8-BADB-0AA5-7E2847CD0DF4}"/>
              </a:ext>
            </a:extLst>
          </p:cNvPr>
          <p:cNvSpPr/>
          <p:nvPr/>
        </p:nvSpPr>
        <p:spPr>
          <a:xfrm>
            <a:off x="6019800" y="3422383"/>
            <a:ext cx="152399" cy="457200"/>
          </a:xfrm>
          <a:prstGeom prst="up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위쪽/아래쪽 37">
            <a:extLst>
              <a:ext uri="{FF2B5EF4-FFF2-40B4-BE49-F238E27FC236}">
                <a16:creationId xmlns:a16="http://schemas.microsoft.com/office/drawing/2014/main" id="{4109C055-052B-B99B-1524-13650248D0F7}"/>
              </a:ext>
            </a:extLst>
          </p:cNvPr>
          <p:cNvSpPr/>
          <p:nvPr/>
        </p:nvSpPr>
        <p:spPr>
          <a:xfrm>
            <a:off x="7086599" y="3433270"/>
            <a:ext cx="152399" cy="457200"/>
          </a:xfrm>
          <a:prstGeom prst="up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50832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>
            <a:normAutofit/>
          </a:bodyPr>
          <a:lstStyle/>
          <a:p>
            <a:r>
              <a:rPr lang="en-US" sz="3600">
                <a:latin typeface="Gill Sans MT"/>
                <a:ea typeface="굴림"/>
              </a:rPr>
              <a:t>Palindrome and N-gram</a:t>
            </a:r>
            <a:endParaRPr lang="ko-KR" altLang="en-US"/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endParaRPr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26</a:t>
            </a:fld>
            <a:endParaRPr kumimoji="0" lang="en-US" altLang="ko-KR" sz="1200">
              <a:solidFill>
                <a:schemeClr val="tx2"/>
              </a:solidFill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DB90247-1839-C008-D04A-722A968D4C2B}"/>
              </a:ext>
            </a:extLst>
          </p:cNvPr>
          <p:cNvSpPr txBox="1">
            <a:spLocks/>
          </p:cNvSpPr>
          <p:nvPr/>
        </p:nvSpPr>
        <p:spPr>
          <a:xfrm>
            <a:off x="603250" y="1219200"/>
            <a:ext cx="10972800" cy="493776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>
                <a:ea typeface="굴림"/>
              </a:rPr>
              <a:t>N – gram - zip</a:t>
            </a:r>
            <a:endParaRPr lang="en-US" altLang="ko-KR" sz="2800"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5989F6-83C3-EE5F-8149-1AAB4F002DCF}"/>
              </a:ext>
            </a:extLst>
          </p:cNvPr>
          <p:cNvSpPr txBox="1"/>
          <p:nvPr/>
        </p:nvSpPr>
        <p:spPr>
          <a:xfrm>
            <a:off x="2051050" y="2784519"/>
            <a:ext cx="40386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effectLst/>
                <a:latin typeface="Consolas" panose="020B0609020204030204" pitchFamily="49" charset="0"/>
              </a:rPr>
              <a:t>text = 'hello'</a:t>
            </a:r>
          </a:p>
          <a:p>
            <a:br>
              <a:rPr lang="en-US" altLang="ko-KR" b="1">
                <a:effectLst/>
                <a:latin typeface="Consolas" panose="020B0609020204030204" pitchFamily="49" charset="0"/>
              </a:rPr>
            </a:br>
            <a:r>
              <a:rPr lang="en-US" altLang="ko-KR" b="1" err="1">
                <a:effectLst/>
                <a:latin typeface="Consolas" panose="020B0609020204030204" pitchFamily="49" charset="0"/>
              </a:rPr>
              <a:t>two_gram</a:t>
            </a:r>
            <a:r>
              <a:rPr lang="en-US" altLang="ko-KR" b="1">
                <a:effectLst/>
                <a:latin typeface="Consolas" panose="020B0609020204030204" pitchFamily="49" charset="0"/>
              </a:rPr>
              <a:t> = zip(</a:t>
            </a:r>
            <a:r>
              <a:rPr lang="en-US" altLang="ko-KR" b="1" err="1">
                <a:effectLst/>
                <a:latin typeface="Consolas" panose="020B0609020204030204" pitchFamily="49" charset="0"/>
              </a:rPr>
              <a:t>text,text</a:t>
            </a:r>
            <a:r>
              <a:rPr lang="en-US" altLang="ko-KR" b="1">
                <a:effectLst/>
                <a:latin typeface="Consolas" panose="020B0609020204030204" pitchFamily="49" charset="0"/>
              </a:rPr>
              <a:t>[1:])</a:t>
            </a:r>
          </a:p>
          <a:p>
            <a:r>
              <a:rPr lang="en-US" altLang="ko-KR" b="1">
                <a:effectLst/>
                <a:latin typeface="Consolas" panose="020B0609020204030204" pitchFamily="49" charset="0"/>
              </a:rPr>
              <a:t>print(list(</a:t>
            </a:r>
            <a:r>
              <a:rPr lang="en-US" altLang="ko-KR" b="1" err="1">
                <a:effectLst/>
                <a:latin typeface="Consolas" panose="020B0609020204030204" pitchFamily="49" charset="0"/>
              </a:rPr>
              <a:t>two_gram</a:t>
            </a:r>
            <a:r>
              <a:rPr lang="en-US" altLang="ko-KR" b="1"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b="1">
                <a:effectLst/>
                <a:latin typeface="Consolas" panose="020B0609020204030204" pitchFamily="49" charset="0"/>
              </a:rPr>
              <a:t>for </a:t>
            </a:r>
            <a:r>
              <a:rPr lang="en-US" altLang="ko-KR" b="1" err="1">
                <a:effectLst/>
                <a:latin typeface="Consolas" panose="020B0609020204030204" pitchFamily="49" charset="0"/>
              </a:rPr>
              <a:t>i</a:t>
            </a:r>
            <a:r>
              <a:rPr lang="en-US" altLang="ko-KR" b="1">
                <a:effectLst/>
                <a:latin typeface="Consolas" panose="020B0609020204030204" pitchFamily="49" charset="0"/>
              </a:rPr>
              <a:t> in </a:t>
            </a:r>
            <a:r>
              <a:rPr lang="en-US" altLang="ko-KR" b="1" err="1">
                <a:effectLst/>
                <a:latin typeface="Consolas" panose="020B0609020204030204" pitchFamily="49" charset="0"/>
              </a:rPr>
              <a:t>two_gram</a:t>
            </a:r>
            <a:r>
              <a:rPr lang="en-US" altLang="ko-KR" b="1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1">
                <a:effectLst/>
                <a:latin typeface="Consolas" panose="020B0609020204030204" pitchFamily="49" charset="0"/>
              </a:rPr>
              <a:t>    print(</a:t>
            </a:r>
            <a:r>
              <a:rPr lang="en-US" altLang="ko-KR" b="1" err="1">
                <a:effectLst/>
                <a:latin typeface="Consolas" panose="020B0609020204030204" pitchFamily="49" charset="0"/>
              </a:rPr>
              <a:t>i</a:t>
            </a:r>
            <a:r>
              <a:rPr lang="en-US" altLang="ko-KR" b="1">
                <a:effectLst/>
                <a:latin typeface="Consolas" panose="020B0609020204030204" pitchFamily="49" charset="0"/>
              </a:rPr>
              <a:t>[0],</a:t>
            </a:r>
            <a:r>
              <a:rPr lang="en-US" altLang="ko-KR" b="1" err="1">
                <a:effectLst/>
                <a:latin typeface="Consolas" panose="020B0609020204030204" pitchFamily="49" charset="0"/>
              </a:rPr>
              <a:t>i</a:t>
            </a:r>
            <a:r>
              <a:rPr lang="en-US" altLang="ko-KR" b="1">
                <a:effectLst/>
                <a:latin typeface="Consolas" panose="020B0609020204030204" pitchFamily="49" charset="0"/>
              </a:rPr>
              <a:t>[1],</a:t>
            </a:r>
            <a:r>
              <a:rPr lang="en-US" altLang="ko-KR" b="1" err="1">
                <a:effectLst/>
                <a:latin typeface="Consolas" panose="020B0609020204030204" pitchFamily="49" charset="0"/>
              </a:rPr>
              <a:t>sep</a:t>
            </a:r>
            <a:r>
              <a:rPr lang="en-US" altLang="ko-KR" b="1">
                <a:effectLst/>
                <a:latin typeface="Consolas" panose="020B0609020204030204" pitchFamily="49" charset="0"/>
              </a:rPr>
              <a:t>='')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0240C8-CD65-F339-FE68-81262E5EE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600" y="2438400"/>
            <a:ext cx="1090637" cy="2446564"/>
          </a:xfrm>
          <a:prstGeom prst="rect">
            <a:avLst/>
          </a:prstGeom>
        </p:spPr>
      </p:pic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3E1F0520-BEAD-80AA-D9AA-9E84E81569B2}"/>
              </a:ext>
            </a:extLst>
          </p:cNvPr>
          <p:cNvSpPr/>
          <p:nvPr/>
        </p:nvSpPr>
        <p:spPr>
          <a:xfrm rot="-5400000">
            <a:off x="6732798" y="3085358"/>
            <a:ext cx="486507" cy="1205443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597551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>
            <a:normAutofit/>
          </a:bodyPr>
          <a:lstStyle/>
          <a:p>
            <a:r>
              <a:rPr lang="en-US" sz="3600">
                <a:latin typeface="Gill Sans MT"/>
                <a:ea typeface="굴림"/>
              </a:rPr>
              <a:t>Function</a:t>
            </a:r>
            <a:endParaRPr lang="ko-KR"/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endParaRPr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27</a:t>
            </a:fld>
            <a:endParaRPr kumimoji="0" lang="en-US" altLang="ko-KR" sz="1200">
              <a:solidFill>
                <a:schemeClr val="tx2"/>
              </a:solidFill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DB90247-1839-C008-D04A-722A968D4C2B}"/>
              </a:ext>
            </a:extLst>
          </p:cNvPr>
          <p:cNvSpPr txBox="1">
            <a:spLocks/>
          </p:cNvSpPr>
          <p:nvPr/>
        </p:nvSpPr>
        <p:spPr>
          <a:xfrm>
            <a:off x="603250" y="1219200"/>
            <a:ext cx="10972800" cy="493776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i="0">
                <a:solidFill>
                  <a:srgbClr val="000000"/>
                </a:solidFill>
                <a:effectLst/>
                <a:latin typeface="noto"/>
              </a:rPr>
              <a:t>Expression</a:t>
            </a:r>
            <a:endParaRPr lang="en-US" altLang="ko-KR" sz="2800">
              <a:ea typeface="굴림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2F3940-D044-7387-19DF-DA563A3784D8}"/>
              </a:ext>
            </a:extLst>
          </p:cNvPr>
          <p:cNvSpPr txBox="1"/>
          <p:nvPr/>
        </p:nvSpPr>
        <p:spPr>
          <a:xfrm>
            <a:off x="1473200" y="2918068"/>
            <a:ext cx="9233387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3200" b="1">
                <a:ea typeface="+mn-lt"/>
                <a:cs typeface="+mn-lt"/>
              </a:rPr>
              <a:t>def</a:t>
            </a:r>
            <a:r>
              <a:rPr lang="en-US" altLang="ko-KR" sz="3200" b="1">
                <a:ea typeface="맑은 고딕"/>
              </a:rPr>
              <a:t> </a:t>
            </a:r>
            <a:r>
              <a:rPr lang="en-US" altLang="ko-KR" sz="3200" b="1" err="1">
                <a:solidFill>
                  <a:schemeClr val="accent6"/>
                </a:solidFill>
                <a:ea typeface="맑은 고딕"/>
              </a:rPr>
              <a:t>function_name</a:t>
            </a:r>
            <a:r>
              <a:rPr lang="en-US" altLang="ko-KR" sz="3200" b="1">
                <a:ea typeface="맑은 고딕"/>
              </a:rPr>
              <a:t>(</a:t>
            </a:r>
            <a:r>
              <a:rPr lang="en-US" sz="3200">
                <a:solidFill>
                  <a:schemeClr val="accent6"/>
                </a:solidFill>
                <a:ea typeface="맑은 고딕"/>
              </a:rPr>
              <a:t>Parameters1</a:t>
            </a:r>
            <a:r>
              <a:rPr lang="en-US" sz="3200">
                <a:solidFill>
                  <a:srgbClr val="000000"/>
                </a:solidFill>
                <a:ea typeface="맑은 고딕"/>
              </a:rPr>
              <a:t>,</a:t>
            </a:r>
            <a:r>
              <a:rPr lang="en-US" sz="3200">
                <a:solidFill>
                  <a:srgbClr val="000000"/>
                </a:solidFill>
                <a:ea typeface="맑은 고딕"/>
                <a:cs typeface="+mn-lt"/>
              </a:rPr>
              <a:t> </a:t>
            </a:r>
            <a:r>
              <a:rPr lang="en-US" sz="3200">
                <a:solidFill>
                  <a:schemeClr val="accent6"/>
                </a:solidFill>
                <a:ea typeface="+mn-lt"/>
                <a:cs typeface="+mn-lt"/>
              </a:rPr>
              <a:t>Parameters2</a:t>
            </a:r>
            <a:r>
              <a:rPr lang="en-US" sz="3200">
                <a:solidFill>
                  <a:srgbClr val="000000"/>
                </a:solidFill>
                <a:ea typeface="맑은 고딕"/>
              </a:rPr>
              <a:t>,  ...</a:t>
            </a:r>
            <a:r>
              <a:rPr lang="en-US" altLang="ko-KR" sz="3200" b="1">
                <a:ea typeface="맑은 고딕"/>
              </a:rPr>
              <a:t>)</a:t>
            </a:r>
            <a:r>
              <a:rPr lang="en-US" altLang="ko-KR" sz="3200" b="1">
                <a:solidFill>
                  <a:srgbClr val="000000"/>
                </a:solidFill>
                <a:ea typeface="맑은 고딕"/>
              </a:rPr>
              <a:t>:</a:t>
            </a:r>
            <a:endParaRPr lang="en-US" altLang="ko-KR" sz="3200" b="1">
              <a:ea typeface="맑은 고딕"/>
            </a:endParaRPr>
          </a:p>
          <a:p>
            <a:r>
              <a:rPr lang="en-US" altLang="ko-KR" sz="3200" b="1">
                <a:ea typeface="맑은 고딕"/>
              </a:rPr>
              <a:t>       </a:t>
            </a:r>
            <a:r>
              <a:rPr lang="en-US" altLang="ko-KR" sz="3200" b="1">
                <a:solidFill>
                  <a:schemeClr val="accent6"/>
                </a:solidFill>
                <a:ea typeface="맑은 고딕"/>
              </a:rPr>
              <a:t> code</a:t>
            </a:r>
          </a:p>
          <a:p>
            <a:r>
              <a:rPr lang="en-US" altLang="ko-KR" sz="3200" b="1">
                <a:solidFill>
                  <a:schemeClr val="accent6"/>
                </a:solidFill>
                <a:ea typeface="맑은 고딕"/>
              </a:rPr>
              <a:t>        return value</a:t>
            </a:r>
          </a:p>
        </p:txBody>
      </p:sp>
    </p:spTree>
    <p:extLst>
      <p:ext uri="{BB962C8B-B14F-4D97-AF65-F5344CB8AC3E}">
        <p14:creationId xmlns:p14="http://schemas.microsoft.com/office/powerpoint/2010/main" val="3631427218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>
            <a:normAutofit/>
          </a:bodyPr>
          <a:lstStyle/>
          <a:p>
            <a:r>
              <a:rPr lang="en-US" sz="3600">
                <a:latin typeface="Gill Sans MT"/>
                <a:ea typeface="굴림"/>
              </a:rPr>
              <a:t>Function</a:t>
            </a:r>
            <a:endParaRPr lang="ko-KR"/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endParaRPr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28</a:t>
            </a:fld>
            <a:endParaRPr kumimoji="0" lang="en-US" altLang="ko-KR" sz="1200">
              <a:solidFill>
                <a:schemeClr val="tx2"/>
              </a:solidFill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DB90247-1839-C008-D04A-722A968D4C2B}"/>
              </a:ext>
            </a:extLst>
          </p:cNvPr>
          <p:cNvSpPr txBox="1">
            <a:spLocks/>
          </p:cNvSpPr>
          <p:nvPr/>
        </p:nvSpPr>
        <p:spPr>
          <a:xfrm>
            <a:off x="603250" y="1219200"/>
            <a:ext cx="10972800" cy="493776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>
                <a:ea typeface="굴림"/>
              </a:rPr>
              <a:t>Function</a:t>
            </a:r>
            <a:endParaRPr lang="en-US" altLang="ko-KR" sz="2800" err="1"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4617B6-7FD6-83A0-D770-8911CC8BC2D4}"/>
              </a:ext>
            </a:extLst>
          </p:cNvPr>
          <p:cNvSpPr txBox="1"/>
          <p:nvPr/>
        </p:nvSpPr>
        <p:spPr>
          <a:xfrm>
            <a:off x="1479060" y="2279160"/>
            <a:ext cx="4327281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3200" b="1">
                <a:ea typeface="+mn-lt"/>
                <a:cs typeface="+mn-lt"/>
              </a:rPr>
              <a:t>def</a:t>
            </a:r>
            <a:r>
              <a:rPr lang="en-US" altLang="ko-KR" sz="3200" b="1">
                <a:ea typeface="맑은 고딕"/>
              </a:rPr>
              <a:t> add(x, y):</a:t>
            </a:r>
          </a:p>
          <a:p>
            <a:r>
              <a:rPr lang="en-US" altLang="ko-KR" sz="3200" b="1">
                <a:ea typeface="맑은 고딕"/>
              </a:rPr>
              <a:t>        </a:t>
            </a:r>
            <a:r>
              <a:rPr lang="en-US" altLang="ko-KR" sz="3200" b="1" err="1">
                <a:ea typeface="맑은 고딕"/>
              </a:rPr>
              <a:t>add_num</a:t>
            </a:r>
            <a:r>
              <a:rPr lang="en-US" altLang="ko-KR" sz="3200" b="1">
                <a:ea typeface="맑은 고딕"/>
              </a:rPr>
              <a:t> = x + y</a:t>
            </a:r>
          </a:p>
          <a:p>
            <a:r>
              <a:rPr lang="en-US" altLang="ko-KR" sz="3200" b="1">
                <a:ea typeface="맑은 고딕"/>
              </a:rPr>
              <a:t>        print(</a:t>
            </a:r>
            <a:r>
              <a:rPr lang="en-US" altLang="ko-KR" sz="3200" b="1" err="1">
                <a:ea typeface="맑은 고딕"/>
              </a:rPr>
              <a:t>add_num</a:t>
            </a:r>
            <a:r>
              <a:rPr lang="en-US" altLang="ko-KR" sz="3200" b="1">
                <a:ea typeface="맑은 고딕"/>
              </a:rPr>
              <a:t>)</a:t>
            </a:r>
          </a:p>
          <a:p>
            <a:endParaRPr lang="en-US" altLang="ko-KR" sz="3200" b="1">
              <a:ea typeface="맑은 고딕"/>
            </a:endParaRPr>
          </a:p>
          <a:p>
            <a:r>
              <a:rPr lang="en-US" altLang="ko-KR" sz="3200" b="1">
                <a:ea typeface="맑은 고딕"/>
              </a:rPr>
              <a:t>add(2, 3)</a:t>
            </a:r>
          </a:p>
          <a:p>
            <a:r>
              <a:rPr lang="en-US" altLang="ko-KR" sz="3200" b="1">
                <a:ea typeface="맑은 고딕"/>
              </a:rPr>
              <a:t>       </a:t>
            </a:r>
            <a:r>
              <a:rPr lang="en-US" altLang="ko-KR" sz="3200" b="1">
                <a:solidFill>
                  <a:schemeClr val="accent6"/>
                </a:solidFill>
                <a:ea typeface="맑은 고딕"/>
              </a:rPr>
              <a:t> </a:t>
            </a:r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D7F6B214-4CC4-78BD-B181-DCF95B6F66E5}"/>
              </a:ext>
            </a:extLst>
          </p:cNvPr>
          <p:cNvSpPr/>
          <p:nvPr/>
        </p:nvSpPr>
        <p:spPr>
          <a:xfrm rot="-5400000">
            <a:off x="6741706" y="2866527"/>
            <a:ext cx="486507" cy="1535722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7">
            <a:extLst>
              <a:ext uri="{FF2B5EF4-FFF2-40B4-BE49-F238E27FC236}">
                <a16:creationId xmlns:a16="http://schemas.microsoft.com/office/drawing/2014/main" id="{353B5459-401E-6A32-AA2C-BC3328774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3181" y="3037742"/>
            <a:ext cx="2081578" cy="129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758206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>
            <a:normAutofit/>
          </a:bodyPr>
          <a:lstStyle/>
          <a:p>
            <a:r>
              <a:rPr lang="en-US" sz="3600">
                <a:latin typeface="Gill Sans MT"/>
                <a:ea typeface="굴림"/>
              </a:rPr>
              <a:t>Function</a:t>
            </a:r>
            <a:endParaRPr lang="ko-KR"/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endParaRPr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29</a:t>
            </a:fld>
            <a:endParaRPr kumimoji="0" lang="en-US" altLang="ko-KR" sz="1200">
              <a:solidFill>
                <a:schemeClr val="tx2"/>
              </a:solidFill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DB90247-1839-C008-D04A-722A968D4C2B}"/>
              </a:ext>
            </a:extLst>
          </p:cNvPr>
          <p:cNvSpPr txBox="1">
            <a:spLocks/>
          </p:cNvSpPr>
          <p:nvPr/>
        </p:nvSpPr>
        <p:spPr>
          <a:xfrm>
            <a:off x="603250" y="1219200"/>
            <a:ext cx="10972800" cy="493776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>
                <a:ea typeface="굴림"/>
              </a:rPr>
              <a:t>Function</a:t>
            </a:r>
            <a:endParaRPr lang="en-US" altLang="ko-KR" sz="2800"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2F3940-D044-7387-19DF-DA563A3784D8}"/>
              </a:ext>
            </a:extLst>
          </p:cNvPr>
          <p:cNvSpPr txBox="1"/>
          <p:nvPr/>
        </p:nvSpPr>
        <p:spPr>
          <a:xfrm>
            <a:off x="1473200" y="2918068"/>
            <a:ext cx="9233387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3200" b="1">
                <a:ea typeface="+mn-lt"/>
                <a:cs typeface="+mn-lt"/>
              </a:rPr>
              <a:t>def</a:t>
            </a:r>
            <a:r>
              <a:rPr lang="en-US" altLang="ko-KR" sz="3200" b="1">
                <a:ea typeface="맑은 고딕"/>
              </a:rPr>
              <a:t> </a:t>
            </a:r>
            <a:r>
              <a:rPr lang="en-US" altLang="ko-KR" sz="3200" b="1" err="1">
                <a:solidFill>
                  <a:schemeClr val="accent6"/>
                </a:solidFill>
                <a:ea typeface="맑은 고딕"/>
              </a:rPr>
              <a:t>function_name</a:t>
            </a:r>
            <a:r>
              <a:rPr lang="en-US" altLang="ko-KR" sz="3200" b="1">
                <a:ea typeface="맑은 고딕"/>
              </a:rPr>
              <a:t>(</a:t>
            </a:r>
            <a:r>
              <a:rPr lang="en-US" sz="3200">
                <a:solidFill>
                  <a:schemeClr val="accent6"/>
                </a:solidFill>
                <a:ea typeface="맑은 고딕"/>
              </a:rPr>
              <a:t>Parameters1</a:t>
            </a:r>
            <a:r>
              <a:rPr lang="en-US" sz="3200">
                <a:solidFill>
                  <a:srgbClr val="000000"/>
                </a:solidFill>
                <a:ea typeface="맑은 고딕"/>
              </a:rPr>
              <a:t>,</a:t>
            </a:r>
            <a:r>
              <a:rPr lang="en-US" sz="3200">
                <a:solidFill>
                  <a:srgbClr val="000000"/>
                </a:solidFill>
                <a:ea typeface="맑은 고딕"/>
                <a:cs typeface="+mn-lt"/>
              </a:rPr>
              <a:t> </a:t>
            </a:r>
            <a:r>
              <a:rPr lang="en-US" sz="3200">
                <a:solidFill>
                  <a:schemeClr val="accent6"/>
                </a:solidFill>
                <a:ea typeface="+mn-lt"/>
                <a:cs typeface="+mn-lt"/>
              </a:rPr>
              <a:t>Parameters2</a:t>
            </a:r>
            <a:r>
              <a:rPr lang="en-US" sz="3200">
                <a:solidFill>
                  <a:srgbClr val="000000"/>
                </a:solidFill>
                <a:ea typeface="맑은 고딕"/>
              </a:rPr>
              <a:t>,  ...</a:t>
            </a:r>
            <a:r>
              <a:rPr lang="en-US" altLang="ko-KR" sz="3200" b="1">
                <a:ea typeface="맑은 고딕"/>
              </a:rPr>
              <a:t>)</a:t>
            </a:r>
            <a:r>
              <a:rPr lang="en-US" altLang="ko-KR" sz="3200" b="1">
                <a:solidFill>
                  <a:srgbClr val="000000"/>
                </a:solidFill>
                <a:ea typeface="맑은 고딕"/>
              </a:rPr>
              <a:t>:</a:t>
            </a:r>
            <a:endParaRPr lang="en-US" altLang="ko-KR" sz="3200" b="1">
              <a:ea typeface="맑은 고딕"/>
            </a:endParaRPr>
          </a:p>
          <a:p>
            <a:r>
              <a:rPr lang="en-US" altLang="ko-KR" sz="3200" b="1">
                <a:ea typeface="맑은 고딕"/>
              </a:rPr>
              <a:t>       </a:t>
            </a:r>
            <a:r>
              <a:rPr lang="en-US" altLang="ko-KR" sz="3200" b="1">
                <a:solidFill>
                  <a:schemeClr val="accent6"/>
                </a:solidFill>
                <a:ea typeface="맑은 고딕"/>
              </a:rPr>
              <a:t> code</a:t>
            </a:r>
          </a:p>
          <a:p>
            <a:r>
              <a:rPr lang="en-US" altLang="ko-KR" sz="3200" b="1">
                <a:solidFill>
                  <a:schemeClr val="accent6"/>
                </a:solidFill>
                <a:ea typeface="맑은 고딕"/>
              </a:rPr>
              <a:t>        return value</a:t>
            </a:r>
          </a:p>
        </p:txBody>
      </p:sp>
      <p:sp>
        <p:nvSpPr>
          <p:cNvPr id="6" name="빼기 기호 5">
            <a:extLst>
              <a:ext uri="{FF2B5EF4-FFF2-40B4-BE49-F238E27FC236}">
                <a16:creationId xmlns:a16="http://schemas.microsoft.com/office/drawing/2014/main" id="{E9622254-1655-F137-FD74-59A46ED97085}"/>
              </a:ext>
            </a:extLst>
          </p:cNvPr>
          <p:cNvSpPr/>
          <p:nvPr/>
        </p:nvSpPr>
        <p:spPr>
          <a:xfrm>
            <a:off x="4168775" y="3463925"/>
            <a:ext cx="7147657" cy="86947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8" name="빼기 기호 7">
            <a:extLst>
              <a:ext uri="{FF2B5EF4-FFF2-40B4-BE49-F238E27FC236}">
                <a16:creationId xmlns:a16="http://schemas.microsoft.com/office/drawing/2014/main" id="{FF558FCA-0942-6EA1-3A65-3D5E00F2CE5F}"/>
              </a:ext>
            </a:extLst>
          </p:cNvPr>
          <p:cNvSpPr/>
          <p:nvPr/>
        </p:nvSpPr>
        <p:spPr>
          <a:xfrm>
            <a:off x="2140683" y="3880094"/>
            <a:ext cx="1555750" cy="81085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27286822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>
            <a:normAutofit/>
          </a:bodyPr>
          <a:lstStyle/>
          <a:p>
            <a:r>
              <a:rPr lang="en-US" altLang="ko-KR" sz="3600" b="1">
                <a:ea typeface="굴림"/>
              </a:rPr>
              <a:t>File</a:t>
            </a:r>
            <a:endParaRPr lang="en-US" altLang="ko-KR" sz="3600">
              <a:ea typeface="굴림" panose="020B0600000101010101" pitchFamily="50" charset="-127"/>
            </a:endParaRP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endParaRPr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3</a:t>
            </a:fld>
            <a:endParaRPr kumimoji="0" lang="en-US" altLang="ko-KR" sz="1200">
              <a:solidFill>
                <a:schemeClr val="tx2"/>
              </a:solidFill>
            </a:endParaRPr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92F0C328-D5D5-83AC-426E-68DF75726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50" y="1575520"/>
            <a:ext cx="5130800" cy="3408510"/>
          </a:xfrm>
          <a:prstGeom prst="rect">
            <a:avLst/>
          </a:prstGeom>
        </p:spPr>
      </p:pic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2951956C-CF73-50CF-9918-18E3195C18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8100" y="1574935"/>
            <a:ext cx="5156200" cy="34096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A84033-D84A-E2B9-B577-88DE70862362}"/>
              </a:ext>
            </a:extLst>
          </p:cNvPr>
          <p:cNvSpPr txBox="1"/>
          <p:nvPr/>
        </p:nvSpPr>
        <p:spPr>
          <a:xfrm>
            <a:off x="2108200" y="5118100"/>
            <a:ext cx="22542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err="1">
                <a:ea typeface="+mn-lt"/>
                <a:cs typeface="+mn-lt"/>
              </a:rPr>
              <a:t>vast</a:t>
            </a:r>
            <a:r>
              <a:rPr lang="ko-KR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amounts</a:t>
            </a:r>
            <a:r>
              <a:rPr lang="ko-KR">
                <a:ea typeface="+mn-lt"/>
                <a:cs typeface="+mn-lt"/>
              </a:rPr>
              <a:t> of </a:t>
            </a:r>
            <a:r>
              <a:rPr lang="ko-KR" err="1">
                <a:ea typeface="+mn-lt"/>
                <a:cs typeface="+mn-lt"/>
              </a:rPr>
              <a:t>data</a:t>
            </a:r>
            <a:endParaRPr lang="ko-KR" err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904CF1-8589-E7DF-0A3C-3DCF01982027}"/>
              </a:ext>
            </a:extLst>
          </p:cNvPr>
          <p:cNvSpPr txBox="1"/>
          <p:nvPr/>
        </p:nvSpPr>
        <p:spPr>
          <a:xfrm>
            <a:off x="7591425" y="51085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err="1">
                <a:ea typeface="+mn-lt"/>
                <a:cs typeface="+mn-lt"/>
              </a:rPr>
              <a:t>binary</a:t>
            </a:r>
            <a:r>
              <a:rPr lang="ko-KR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file</a:t>
            </a:r>
            <a:endParaRPr lang="ko-KR" err="1"/>
          </a:p>
        </p:txBody>
      </p:sp>
    </p:spTree>
    <p:extLst>
      <p:ext uri="{BB962C8B-B14F-4D97-AF65-F5344CB8AC3E}">
        <p14:creationId xmlns:p14="http://schemas.microsoft.com/office/powerpoint/2010/main" val="3933602570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>
            <a:normAutofit/>
          </a:bodyPr>
          <a:lstStyle/>
          <a:p>
            <a:r>
              <a:rPr lang="en-US" sz="3600">
                <a:latin typeface="Gill Sans MT"/>
                <a:ea typeface="굴림"/>
              </a:rPr>
              <a:t>Function</a:t>
            </a:r>
            <a:endParaRPr lang="ko-KR"/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endParaRPr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30</a:t>
            </a:fld>
            <a:endParaRPr kumimoji="0" lang="en-US" altLang="ko-KR" sz="1200">
              <a:solidFill>
                <a:schemeClr val="tx2"/>
              </a:solidFill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DB90247-1839-C008-D04A-722A968D4C2B}"/>
              </a:ext>
            </a:extLst>
          </p:cNvPr>
          <p:cNvSpPr txBox="1">
            <a:spLocks/>
          </p:cNvSpPr>
          <p:nvPr/>
        </p:nvSpPr>
        <p:spPr>
          <a:xfrm>
            <a:off x="603250" y="1219200"/>
            <a:ext cx="10972800" cy="493776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>
                <a:ea typeface="굴림"/>
              </a:rPr>
              <a:t>Parameters</a:t>
            </a:r>
            <a:endParaRPr lang="en-US" altLang="ko-KR" sz="2800" err="1"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BDB1AA-5B5D-022D-D201-8416C8A6B88F}"/>
              </a:ext>
            </a:extLst>
          </p:cNvPr>
          <p:cNvSpPr txBox="1"/>
          <p:nvPr/>
        </p:nvSpPr>
        <p:spPr>
          <a:xfrm>
            <a:off x="310660" y="2192216"/>
            <a:ext cx="629529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4000" b="1" err="1">
                <a:ea typeface="맑은 고딕"/>
              </a:rPr>
              <a:t>positional</a:t>
            </a:r>
            <a:r>
              <a:rPr lang="ko-KR" altLang="en-US" sz="4000" b="1">
                <a:ea typeface="맑은 고딕"/>
              </a:rPr>
              <a:t> </a:t>
            </a:r>
            <a:r>
              <a:rPr lang="ko-KR" altLang="en-US" sz="4000" b="1" err="1">
                <a:ea typeface="맑은 고딕"/>
              </a:rPr>
              <a:t>agument</a:t>
            </a:r>
            <a:endParaRPr lang="ko-KR" altLang="en-US" sz="4000" b="1">
              <a:ea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AA918B-2189-9151-1CCF-A7377F552115}"/>
              </a:ext>
            </a:extLst>
          </p:cNvPr>
          <p:cNvSpPr txBox="1"/>
          <p:nvPr/>
        </p:nvSpPr>
        <p:spPr>
          <a:xfrm>
            <a:off x="603738" y="3247292"/>
            <a:ext cx="543364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4000" b="1" err="1">
                <a:ea typeface="맑은 고딕"/>
              </a:rPr>
              <a:t>keyword</a:t>
            </a:r>
            <a:r>
              <a:rPr lang="ko-KR" altLang="en-US" sz="4000" b="1">
                <a:ea typeface="맑은 고딕"/>
              </a:rPr>
              <a:t> </a:t>
            </a:r>
            <a:r>
              <a:rPr lang="ko-KR" altLang="en-US" sz="4000" b="1" err="1">
                <a:ea typeface="맑은 고딕"/>
              </a:rPr>
              <a:t>agument</a:t>
            </a:r>
            <a:endParaRPr lang="ko-KR" altLang="en-US" sz="4000" b="1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637811230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>
            <a:normAutofit/>
          </a:bodyPr>
          <a:lstStyle/>
          <a:p>
            <a:r>
              <a:rPr lang="en-US" sz="3600">
                <a:latin typeface="Gill Sans MT"/>
                <a:ea typeface="굴림"/>
              </a:rPr>
              <a:t>Function</a:t>
            </a:r>
            <a:endParaRPr lang="ko-KR"/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endParaRPr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31</a:t>
            </a:fld>
            <a:endParaRPr kumimoji="0" lang="en-US" altLang="ko-KR" sz="1200">
              <a:solidFill>
                <a:schemeClr val="tx2"/>
              </a:solidFill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DB90247-1839-C008-D04A-722A968D4C2B}"/>
              </a:ext>
            </a:extLst>
          </p:cNvPr>
          <p:cNvSpPr txBox="1">
            <a:spLocks/>
          </p:cNvSpPr>
          <p:nvPr/>
        </p:nvSpPr>
        <p:spPr>
          <a:xfrm>
            <a:off x="603250" y="1219200"/>
            <a:ext cx="10972800" cy="493776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>
                <a:ea typeface="굴림"/>
              </a:rPr>
              <a:t>positional</a:t>
            </a:r>
            <a:r>
              <a:rPr lang="ko-KR" sz="2800">
                <a:ea typeface="굴림"/>
              </a:rPr>
              <a:t> </a:t>
            </a:r>
            <a:r>
              <a:rPr lang="en-US" altLang="ko-KR" sz="2800" err="1">
                <a:ea typeface="굴림"/>
              </a:rPr>
              <a:t>agument</a:t>
            </a:r>
            <a:r>
              <a:rPr lang="en-US" sz="2800">
                <a:ea typeface="굴림"/>
              </a:rPr>
              <a:t> : </a:t>
            </a:r>
            <a:r>
              <a:rPr lang="en-US" altLang="ko-KR" sz="2800">
                <a:ea typeface="굴림"/>
              </a:rPr>
              <a:t>method</a:t>
            </a:r>
            <a:r>
              <a:rPr lang="ko-KR" altLang="en-US" sz="2800">
                <a:ea typeface="굴림"/>
              </a:rPr>
              <a:t> </a:t>
            </a:r>
            <a:r>
              <a:rPr lang="en-US" altLang="ko-KR" sz="2800">
                <a:ea typeface="굴림"/>
              </a:rPr>
              <a:t>of</a:t>
            </a:r>
            <a:r>
              <a:rPr lang="ko-KR" altLang="en-US" sz="2800">
                <a:ea typeface="굴림"/>
              </a:rPr>
              <a:t> </a:t>
            </a:r>
            <a:r>
              <a:rPr lang="en-US" altLang="ko-KR" sz="2800">
                <a:ea typeface="굴림"/>
              </a:rPr>
              <a:t>putting</a:t>
            </a:r>
            <a:r>
              <a:rPr lang="ko-KR" altLang="en-US" sz="2800">
                <a:ea typeface="굴림"/>
              </a:rPr>
              <a:t> </a:t>
            </a:r>
            <a:r>
              <a:rPr lang="en-US" altLang="ko-KR" sz="2800">
                <a:ea typeface="굴림"/>
              </a:rPr>
              <a:t>the</a:t>
            </a:r>
            <a:r>
              <a:rPr lang="ko-KR" altLang="en-US" sz="2800">
                <a:ea typeface="굴림"/>
              </a:rPr>
              <a:t> </a:t>
            </a:r>
            <a:r>
              <a:rPr lang="en-US" altLang="ko-KR" sz="2800">
                <a:ea typeface="굴림"/>
              </a:rPr>
              <a:t>arguments</a:t>
            </a:r>
            <a:r>
              <a:rPr lang="ko-KR" altLang="en-US" sz="2800">
                <a:ea typeface="굴림"/>
              </a:rPr>
              <a:t> </a:t>
            </a:r>
            <a:r>
              <a:rPr lang="en-US" altLang="ko-KR" sz="2800">
                <a:ea typeface="굴림"/>
              </a:rPr>
              <a:t>in</a:t>
            </a:r>
            <a:r>
              <a:rPr lang="ko-KR" altLang="en-US" sz="2800">
                <a:ea typeface="굴림"/>
              </a:rPr>
              <a:t> </a:t>
            </a:r>
            <a:r>
              <a:rPr lang="en-US" altLang="ko-KR" sz="2800">
                <a:ea typeface="굴림"/>
              </a:rPr>
              <a:t>order</a:t>
            </a:r>
            <a:endParaRPr lang="en-US" altLang="ko-KR" sz="2800"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4617B6-7FD6-83A0-D770-8911CC8BC2D4}"/>
              </a:ext>
            </a:extLst>
          </p:cNvPr>
          <p:cNvSpPr txBox="1"/>
          <p:nvPr/>
        </p:nvSpPr>
        <p:spPr>
          <a:xfrm>
            <a:off x="1479060" y="2279160"/>
            <a:ext cx="4327281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3200" b="1">
                <a:ea typeface="+mn-lt"/>
                <a:cs typeface="+mn-lt"/>
              </a:rPr>
              <a:t>def</a:t>
            </a:r>
            <a:r>
              <a:rPr lang="en-US" altLang="ko-KR" sz="3200" b="1">
                <a:ea typeface="맑은 고딕"/>
              </a:rPr>
              <a:t> add(x, y):</a:t>
            </a:r>
          </a:p>
          <a:p>
            <a:r>
              <a:rPr lang="en-US" altLang="ko-KR" sz="3200" b="1">
                <a:ea typeface="맑은 고딕"/>
              </a:rPr>
              <a:t>        </a:t>
            </a:r>
            <a:r>
              <a:rPr lang="en-US" altLang="ko-KR" sz="3200" b="1" err="1">
                <a:ea typeface="맑은 고딕"/>
              </a:rPr>
              <a:t>add_num</a:t>
            </a:r>
            <a:r>
              <a:rPr lang="en-US" altLang="ko-KR" sz="3200" b="1">
                <a:ea typeface="맑은 고딕"/>
              </a:rPr>
              <a:t> = x + y</a:t>
            </a:r>
          </a:p>
          <a:p>
            <a:r>
              <a:rPr lang="en-US" altLang="ko-KR" sz="3200" b="1">
                <a:ea typeface="맑은 고딕"/>
              </a:rPr>
              <a:t>        print(</a:t>
            </a:r>
            <a:r>
              <a:rPr lang="en-US" altLang="ko-KR" sz="3200" b="1" err="1">
                <a:ea typeface="맑은 고딕"/>
              </a:rPr>
              <a:t>add_num</a:t>
            </a:r>
            <a:r>
              <a:rPr lang="en-US" altLang="ko-KR" sz="3200" b="1">
                <a:ea typeface="맑은 고딕"/>
              </a:rPr>
              <a:t>)</a:t>
            </a:r>
          </a:p>
          <a:p>
            <a:endParaRPr lang="en-US" altLang="ko-KR" sz="3200" b="1">
              <a:ea typeface="맑은 고딕"/>
            </a:endParaRPr>
          </a:p>
          <a:p>
            <a:r>
              <a:rPr lang="en-US" altLang="ko-KR" sz="3200" b="1">
                <a:ea typeface="맑은 고딕"/>
              </a:rPr>
              <a:t>add(2, 3)</a:t>
            </a:r>
          </a:p>
          <a:p>
            <a:r>
              <a:rPr lang="en-US" altLang="ko-KR" sz="3200" b="1">
                <a:ea typeface="맑은 고딕"/>
              </a:rPr>
              <a:t>       </a:t>
            </a:r>
            <a:r>
              <a:rPr lang="en-US" altLang="ko-KR" sz="3200" b="1">
                <a:solidFill>
                  <a:schemeClr val="accent6"/>
                </a:solidFill>
                <a:ea typeface="맑은 고딕"/>
              </a:rPr>
              <a:t> </a:t>
            </a:r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D7F6B214-4CC4-78BD-B181-DCF95B6F66E5}"/>
              </a:ext>
            </a:extLst>
          </p:cNvPr>
          <p:cNvSpPr/>
          <p:nvPr/>
        </p:nvSpPr>
        <p:spPr>
          <a:xfrm rot="-5400000">
            <a:off x="6741706" y="2866527"/>
            <a:ext cx="486507" cy="15357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7">
            <a:extLst>
              <a:ext uri="{FF2B5EF4-FFF2-40B4-BE49-F238E27FC236}">
                <a16:creationId xmlns:a16="http://schemas.microsoft.com/office/drawing/2014/main" id="{353B5459-401E-6A32-AA2C-BC3328774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3181" y="3037742"/>
            <a:ext cx="2081578" cy="1298330"/>
          </a:xfrm>
          <a:prstGeom prst="rect">
            <a:avLst/>
          </a:prstGeom>
        </p:spPr>
      </p:pic>
      <p:sp>
        <p:nvSpPr>
          <p:cNvPr id="8" name="빼기 기호 7">
            <a:extLst>
              <a:ext uri="{FF2B5EF4-FFF2-40B4-BE49-F238E27FC236}">
                <a16:creationId xmlns:a16="http://schemas.microsoft.com/office/drawing/2014/main" id="{E159374E-DDD7-E5C5-60E9-D4BA68B710E5}"/>
              </a:ext>
            </a:extLst>
          </p:cNvPr>
          <p:cNvSpPr/>
          <p:nvPr/>
        </p:nvSpPr>
        <p:spPr>
          <a:xfrm>
            <a:off x="2111376" y="4747602"/>
            <a:ext cx="1303704" cy="69362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9" name="빼기 기호 8">
            <a:extLst>
              <a:ext uri="{FF2B5EF4-FFF2-40B4-BE49-F238E27FC236}">
                <a16:creationId xmlns:a16="http://schemas.microsoft.com/office/drawing/2014/main" id="{A81201FB-B09F-E422-F475-E19D81A07698}"/>
              </a:ext>
            </a:extLst>
          </p:cNvPr>
          <p:cNvSpPr/>
          <p:nvPr/>
        </p:nvSpPr>
        <p:spPr>
          <a:xfrm rot="5400000">
            <a:off x="2082067" y="5251693"/>
            <a:ext cx="1303704" cy="69362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3" name="빼기 기호 2">
            <a:extLst>
              <a:ext uri="{FF2B5EF4-FFF2-40B4-BE49-F238E27FC236}">
                <a16:creationId xmlns:a16="http://schemas.microsoft.com/office/drawing/2014/main" id="{9DF6062D-B933-DCDF-59B8-3F01DB5637AA}"/>
              </a:ext>
            </a:extLst>
          </p:cNvPr>
          <p:cNvSpPr/>
          <p:nvPr/>
        </p:nvSpPr>
        <p:spPr>
          <a:xfrm>
            <a:off x="440837" y="5714755"/>
            <a:ext cx="2645996" cy="81085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5" name="빼기 기호 4">
            <a:extLst>
              <a:ext uri="{FF2B5EF4-FFF2-40B4-BE49-F238E27FC236}">
                <a16:creationId xmlns:a16="http://schemas.microsoft.com/office/drawing/2014/main" id="{35904C32-604E-27B9-E800-889895E12388}"/>
              </a:ext>
            </a:extLst>
          </p:cNvPr>
          <p:cNvSpPr/>
          <p:nvPr/>
        </p:nvSpPr>
        <p:spPr>
          <a:xfrm rot="5400000">
            <a:off x="-1689833" y="3824408"/>
            <a:ext cx="4996473" cy="180731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11" name="빼기 기호 10">
            <a:extLst>
              <a:ext uri="{FF2B5EF4-FFF2-40B4-BE49-F238E27FC236}">
                <a16:creationId xmlns:a16="http://schemas.microsoft.com/office/drawing/2014/main" id="{84C5463D-F5CA-5DFB-D035-FEF296D8487C}"/>
              </a:ext>
            </a:extLst>
          </p:cNvPr>
          <p:cNvSpPr/>
          <p:nvPr/>
        </p:nvSpPr>
        <p:spPr>
          <a:xfrm>
            <a:off x="317744" y="2027847"/>
            <a:ext cx="3560398" cy="81085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2B0CA1EE-D0EE-9176-34F5-7BCC6AE36A52}"/>
              </a:ext>
            </a:extLst>
          </p:cNvPr>
          <p:cNvSpPr/>
          <p:nvPr/>
        </p:nvSpPr>
        <p:spPr>
          <a:xfrm>
            <a:off x="3350806" y="2066427"/>
            <a:ext cx="82061" cy="38686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821853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>
            <a:normAutofit/>
          </a:bodyPr>
          <a:lstStyle/>
          <a:p>
            <a:r>
              <a:rPr lang="en-US" sz="3600">
                <a:latin typeface="Gill Sans MT"/>
                <a:ea typeface="굴림"/>
              </a:rPr>
              <a:t>Function</a:t>
            </a:r>
            <a:endParaRPr lang="ko-KR"/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endParaRPr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32</a:t>
            </a:fld>
            <a:endParaRPr kumimoji="0" lang="en-US" altLang="ko-KR" sz="1200">
              <a:solidFill>
                <a:schemeClr val="tx2"/>
              </a:solidFill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DB90247-1839-C008-D04A-722A968D4C2B}"/>
              </a:ext>
            </a:extLst>
          </p:cNvPr>
          <p:cNvSpPr txBox="1">
            <a:spLocks/>
          </p:cNvSpPr>
          <p:nvPr/>
        </p:nvSpPr>
        <p:spPr>
          <a:xfrm>
            <a:off x="603250" y="1219200"/>
            <a:ext cx="10972800" cy="493776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>
                <a:ea typeface="굴림"/>
              </a:rPr>
              <a:t>positional</a:t>
            </a:r>
            <a:r>
              <a:rPr lang="ko-KR" altLang="en-US" sz="2800">
                <a:ea typeface="굴림"/>
              </a:rPr>
              <a:t> </a:t>
            </a:r>
            <a:r>
              <a:rPr lang="en-US" sz="2800" err="1">
                <a:ea typeface="굴림"/>
              </a:rPr>
              <a:t>agument</a:t>
            </a:r>
            <a:r>
              <a:rPr lang="en-US" altLang="ko-KR" sz="2800">
                <a:ea typeface="굴림"/>
              </a:rPr>
              <a:t> </a:t>
            </a:r>
            <a:r>
              <a:rPr lang="en-US" sz="2800">
                <a:ea typeface="굴림"/>
              </a:rPr>
              <a:t>- list</a:t>
            </a:r>
            <a:r>
              <a:rPr lang="en-US" altLang="ko-KR" sz="2800">
                <a:ea typeface="굴림"/>
              </a:rPr>
              <a:t> unpacking</a:t>
            </a:r>
            <a:endParaRPr lang="en-US" sz="2800"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4617B6-7FD6-83A0-D770-8911CC8BC2D4}"/>
              </a:ext>
            </a:extLst>
          </p:cNvPr>
          <p:cNvSpPr txBox="1"/>
          <p:nvPr/>
        </p:nvSpPr>
        <p:spPr>
          <a:xfrm>
            <a:off x="1479060" y="2279160"/>
            <a:ext cx="4327281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3200" b="1">
                <a:ea typeface="+mn-lt"/>
                <a:cs typeface="+mn-lt"/>
              </a:rPr>
              <a:t>def</a:t>
            </a:r>
            <a:r>
              <a:rPr lang="en-US" altLang="ko-KR" sz="3200" b="1">
                <a:ea typeface="맑은 고딕"/>
              </a:rPr>
              <a:t> add(x, y):</a:t>
            </a:r>
          </a:p>
          <a:p>
            <a:r>
              <a:rPr lang="en-US" altLang="ko-KR" sz="3200" b="1">
                <a:ea typeface="맑은 고딕"/>
              </a:rPr>
              <a:t>        </a:t>
            </a:r>
            <a:r>
              <a:rPr lang="en-US" altLang="ko-KR" sz="3200" b="1" err="1">
                <a:ea typeface="맑은 고딕"/>
              </a:rPr>
              <a:t>add_num</a:t>
            </a:r>
            <a:r>
              <a:rPr lang="en-US" altLang="ko-KR" sz="3200" b="1">
                <a:ea typeface="맑은 고딕"/>
              </a:rPr>
              <a:t> = x + y</a:t>
            </a:r>
          </a:p>
          <a:p>
            <a:r>
              <a:rPr lang="en-US" altLang="ko-KR" sz="3200" b="1">
                <a:ea typeface="맑은 고딕"/>
              </a:rPr>
              <a:t>        print(</a:t>
            </a:r>
            <a:r>
              <a:rPr lang="en-US" altLang="ko-KR" sz="3200" b="1" err="1">
                <a:ea typeface="맑은 고딕"/>
              </a:rPr>
              <a:t>add_num</a:t>
            </a:r>
            <a:r>
              <a:rPr lang="en-US" altLang="ko-KR" sz="3200" b="1">
                <a:ea typeface="맑은 고딕"/>
              </a:rPr>
              <a:t>)</a:t>
            </a:r>
          </a:p>
          <a:p>
            <a:endParaRPr lang="en-US" altLang="ko-KR" sz="3200" b="1">
              <a:ea typeface="맑은 고딕"/>
            </a:endParaRPr>
          </a:p>
          <a:p>
            <a:r>
              <a:rPr lang="en-US" altLang="ko-KR" sz="3200" b="1">
                <a:ea typeface="맑은 고딕"/>
              </a:rPr>
              <a:t>list = [2, 3]</a:t>
            </a:r>
          </a:p>
          <a:p>
            <a:r>
              <a:rPr lang="en-US" altLang="ko-KR" sz="3200" b="1">
                <a:ea typeface="맑은 고딕"/>
              </a:rPr>
              <a:t>add(*list)    </a:t>
            </a:r>
            <a:r>
              <a:rPr lang="en-US" altLang="ko-KR" sz="3200" b="1">
                <a:solidFill>
                  <a:schemeClr val="accent6"/>
                </a:solidFill>
                <a:ea typeface="맑은 고딕"/>
              </a:rPr>
              <a:t>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5411EF-4745-CE98-2B2C-205B4DB3C9F7}"/>
              </a:ext>
            </a:extLst>
          </p:cNvPr>
          <p:cNvSpPr txBox="1"/>
          <p:nvPr/>
        </p:nvSpPr>
        <p:spPr>
          <a:xfrm>
            <a:off x="6981092" y="2280139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3200" b="1" err="1">
                <a:ea typeface="맑은 고딕"/>
              </a:rPr>
              <a:t>x</a:t>
            </a:r>
            <a:r>
              <a:rPr lang="ko-KR" altLang="en-US" sz="3200" b="1">
                <a:ea typeface="맑은 고딕"/>
              </a:rPr>
              <a:t>= [2, 3]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8D082E-3893-13F4-8A7A-644E634F2773}"/>
              </a:ext>
            </a:extLst>
          </p:cNvPr>
          <p:cNvSpPr txBox="1"/>
          <p:nvPr/>
        </p:nvSpPr>
        <p:spPr>
          <a:xfrm>
            <a:off x="7057291" y="2866291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3200" b="1" err="1">
                <a:ea typeface="맑은 고딕"/>
              </a:rPr>
              <a:t>add</a:t>
            </a:r>
            <a:r>
              <a:rPr lang="ko-KR" altLang="en-US" sz="3200" b="1">
                <a:ea typeface="맑은 고딕"/>
              </a:rPr>
              <a:t>(*</a:t>
            </a:r>
            <a:r>
              <a:rPr lang="ko-KR" altLang="en-US" sz="3200" b="1" err="1">
                <a:ea typeface="맑은 고딕"/>
              </a:rPr>
              <a:t>list</a:t>
            </a:r>
            <a:r>
              <a:rPr lang="ko-KR" altLang="en-US" sz="3200" b="1">
                <a:ea typeface="맑은 고딕"/>
              </a:rPr>
              <a:t>)</a:t>
            </a:r>
            <a:endParaRPr lang="ko-KR" sz="3200" b="1">
              <a:ea typeface="맑은 고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5A4C78-C9B0-205D-E045-B2BB84E8E964}"/>
              </a:ext>
            </a:extLst>
          </p:cNvPr>
          <p:cNvSpPr txBox="1"/>
          <p:nvPr/>
        </p:nvSpPr>
        <p:spPr>
          <a:xfrm>
            <a:off x="7209692" y="4079631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3200" b="1" err="1">
                <a:ea typeface="맑은 고딕"/>
              </a:rPr>
              <a:t>add</a:t>
            </a:r>
            <a:r>
              <a:rPr lang="ko-KR" altLang="en-US" sz="3200" b="1">
                <a:ea typeface="맑은 고딕"/>
              </a:rPr>
              <a:t>(10,20)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06D7D57-1D8C-B857-D2FE-F0924CDD592A}"/>
              </a:ext>
            </a:extLst>
          </p:cNvPr>
          <p:cNvCxnSpPr/>
          <p:nvPr/>
        </p:nvCxnSpPr>
        <p:spPr>
          <a:xfrm flipH="1">
            <a:off x="8581292" y="3417277"/>
            <a:ext cx="240322" cy="7268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883A3CE-365C-D4AA-6C05-EA4F0B2367AF}"/>
              </a:ext>
            </a:extLst>
          </p:cNvPr>
          <p:cNvCxnSpPr>
            <a:cxnSpLocks/>
          </p:cNvCxnSpPr>
          <p:nvPr/>
        </p:nvCxnSpPr>
        <p:spPr>
          <a:xfrm>
            <a:off x="8827475" y="3417278"/>
            <a:ext cx="345831" cy="6506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AAD2A1C-F5AC-B2A4-D537-CD50D5297A9F}"/>
              </a:ext>
            </a:extLst>
          </p:cNvPr>
          <p:cNvSpPr txBox="1"/>
          <p:nvPr/>
        </p:nvSpPr>
        <p:spPr>
          <a:xfrm>
            <a:off x="8583491" y="356015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b="1" err="1">
                <a:ea typeface="맑은 고딕"/>
              </a:rPr>
              <a:t>unpacking</a:t>
            </a:r>
            <a:endParaRPr lang="ko-KR" altLang="en-US" b="1" err="1"/>
          </a:p>
        </p:txBody>
      </p:sp>
    </p:spTree>
    <p:extLst>
      <p:ext uri="{BB962C8B-B14F-4D97-AF65-F5344CB8AC3E}">
        <p14:creationId xmlns:p14="http://schemas.microsoft.com/office/powerpoint/2010/main" val="3604018917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>
            <a:normAutofit/>
          </a:bodyPr>
          <a:lstStyle/>
          <a:p>
            <a:r>
              <a:rPr lang="en-US" sz="3600">
                <a:latin typeface="Gill Sans MT"/>
                <a:ea typeface="굴림"/>
              </a:rPr>
              <a:t>Function</a:t>
            </a:r>
            <a:endParaRPr lang="ko-KR"/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endParaRPr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33</a:t>
            </a:fld>
            <a:endParaRPr kumimoji="0" lang="en-US" altLang="ko-KR" sz="1200">
              <a:solidFill>
                <a:schemeClr val="tx2"/>
              </a:solidFill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DB90247-1839-C008-D04A-722A968D4C2B}"/>
              </a:ext>
            </a:extLst>
          </p:cNvPr>
          <p:cNvSpPr txBox="1">
            <a:spLocks/>
          </p:cNvSpPr>
          <p:nvPr/>
        </p:nvSpPr>
        <p:spPr>
          <a:xfrm>
            <a:off x="603250" y="1219200"/>
            <a:ext cx="10972800" cy="493776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>
                <a:ea typeface="굴림"/>
              </a:rPr>
              <a:t>positional</a:t>
            </a:r>
            <a:r>
              <a:rPr lang="ko-KR" altLang="en-US" sz="2800">
                <a:ea typeface="굴림"/>
              </a:rPr>
              <a:t> </a:t>
            </a:r>
            <a:r>
              <a:rPr lang="en-US" sz="2800" err="1">
                <a:ea typeface="굴림"/>
              </a:rPr>
              <a:t>agument</a:t>
            </a:r>
            <a:r>
              <a:rPr lang="en-US" sz="2800">
                <a:ea typeface="굴림"/>
              </a:rPr>
              <a:t> – </a:t>
            </a:r>
            <a:r>
              <a:rPr lang="en-US" sz="2800" err="1">
                <a:ea typeface="굴림"/>
              </a:rPr>
              <a:t>varable</a:t>
            </a:r>
            <a:r>
              <a:rPr lang="en-US" sz="2800">
                <a:ea typeface="굴림"/>
              </a:rPr>
              <a:t> argument</a:t>
            </a:r>
            <a:endParaRPr lang="en-US" altLang="ko-KR" sz="2800" err="1"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9AF46A-DC73-A999-5CC3-C7229A36E00D}"/>
              </a:ext>
            </a:extLst>
          </p:cNvPr>
          <p:cNvSpPr txBox="1"/>
          <p:nvPr/>
        </p:nvSpPr>
        <p:spPr>
          <a:xfrm>
            <a:off x="1479060" y="2279160"/>
            <a:ext cx="4444512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3200" b="1">
                <a:ea typeface="+mn-lt"/>
                <a:cs typeface="+mn-lt"/>
              </a:rPr>
              <a:t>def</a:t>
            </a:r>
            <a:r>
              <a:rPr lang="en-US" altLang="ko-KR" sz="3200" b="1">
                <a:ea typeface="맑은 고딕"/>
              </a:rPr>
              <a:t> </a:t>
            </a:r>
            <a:r>
              <a:rPr lang="en-US" altLang="ko-KR" sz="3200" b="1" err="1">
                <a:ea typeface="맑은 고딕"/>
              </a:rPr>
              <a:t>n_print</a:t>
            </a:r>
            <a:r>
              <a:rPr lang="en-US" altLang="ko-KR" sz="3200" b="1">
                <a:ea typeface="맑은 고딕"/>
              </a:rPr>
              <a:t>(*</a:t>
            </a:r>
            <a:r>
              <a:rPr lang="en-US" altLang="ko-KR" sz="3200" b="1" err="1">
                <a:ea typeface="맑은 고딕"/>
              </a:rPr>
              <a:t>n_list</a:t>
            </a:r>
            <a:r>
              <a:rPr lang="en-US" altLang="ko-KR" sz="3200" b="1">
                <a:ea typeface="맑은 고딕"/>
              </a:rPr>
              <a:t>):</a:t>
            </a:r>
          </a:p>
          <a:p>
            <a:r>
              <a:rPr lang="en-US" altLang="ko-KR" sz="3200" b="1">
                <a:ea typeface="맑은 고딕"/>
              </a:rPr>
              <a:t>        for </a:t>
            </a:r>
            <a:r>
              <a:rPr lang="en-US" altLang="ko-KR" sz="3200" b="1" err="1">
                <a:ea typeface="맑은 고딕"/>
              </a:rPr>
              <a:t>i</a:t>
            </a:r>
            <a:r>
              <a:rPr lang="en-US" altLang="ko-KR" sz="3200" b="1">
                <a:ea typeface="맑은 고딕"/>
              </a:rPr>
              <a:t> in </a:t>
            </a:r>
            <a:r>
              <a:rPr lang="en-US" altLang="ko-KR" sz="3200" b="1" err="1">
                <a:ea typeface="맑은 고딕"/>
              </a:rPr>
              <a:t>n_list</a:t>
            </a:r>
            <a:r>
              <a:rPr lang="en-US" altLang="ko-KR" sz="3200" b="1">
                <a:ea typeface="맑은 고딕"/>
              </a:rPr>
              <a:t>:</a:t>
            </a:r>
          </a:p>
          <a:p>
            <a:r>
              <a:rPr lang="en-US" altLang="ko-KR" sz="3200" b="1">
                <a:ea typeface="맑은 고딕"/>
              </a:rPr>
              <a:t>        print(</a:t>
            </a:r>
            <a:r>
              <a:rPr lang="en-US" altLang="ko-KR" sz="3200" b="1" err="1">
                <a:ea typeface="맑은 고딕"/>
              </a:rPr>
              <a:t>i</a:t>
            </a:r>
            <a:r>
              <a:rPr lang="en-US" altLang="ko-KR" sz="3200" b="1">
                <a:ea typeface="맑은 고딕"/>
              </a:rPr>
              <a:t>)</a:t>
            </a:r>
          </a:p>
          <a:p>
            <a:endParaRPr lang="en-US" altLang="ko-KR" sz="3200" b="1">
              <a:ea typeface="맑은 고딕"/>
            </a:endParaRPr>
          </a:p>
          <a:p>
            <a:r>
              <a:rPr lang="en-US" altLang="ko-KR" sz="3200" b="1" err="1">
                <a:ea typeface="맑은 고딕"/>
              </a:rPr>
              <a:t>n_print</a:t>
            </a:r>
            <a:r>
              <a:rPr lang="en-US" altLang="ko-KR" sz="3200" b="1">
                <a:ea typeface="맑은 고딕"/>
              </a:rPr>
              <a:t>(10, 20, 30, 40)  </a:t>
            </a:r>
            <a:r>
              <a:rPr lang="en-US" altLang="ko-KR" sz="3200" b="1">
                <a:solidFill>
                  <a:schemeClr val="accent6"/>
                </a:solidFill>
                <a:ea typeface="맑은 고딕"/>
              </a:rPr>
              <a:t> </a:t>
            </a:r>
          </a:p>
        </p:txBody>
      </p:sp>
      <p:sp>
        <p:nvSpPr>
          <p:cNvPr id="7" name="빼기 기호 6">
            <a:extLst>
              <a:ext uri="{FF2B5EF4-FFF2-40B4-BE49-F238E27FC236}">
                <a16:creationId xmlns:a16="http://schemas.microsoft.com/office/drawing/2014/main" id="{6B75F9B2-5E47-94F9-B4B7-1683A94A48B8}"/>
              </a:ext>
            </a:extLst>
          </p:cNvPr>
          <p:cNvSpPr/>
          <p:nvPr/>
        </p:nvSpPr>
        <p:spPr>
          <a:xfrm>
            <a:off x="2762007" y="4735880"/>
            <a:ext cx="3009411" cy="98669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9" name="빼기 기호 8">
            <a:extLst>
              <a:ext uri="{FF2B5EF4-FFF2-40B4-BE49-F238E27FC236}">
                <a16:creationId xmlns:a16="http://schemas.microsoft.com/office/drawing/2014/main" id="{5DEB2490-B0A0-ECC1-2EF8-BD0683EC936A}"/>
              </a:ext>
            </a:extLst>
          </p:cNvPr>
          <p:cNvSpPr/>
          <p:nvPr/>
        </p:nvSpPr>
        <p:spPr>
          <a:xfrm rot="5400000">
            <a:off x="4074990" y="5234108"/>
            <a:ext cx="1303704" cy="69362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12" name="빼기 기호 11">
            <a:extLst>
              <a:ext uri="{FF2B5EF4-FFF2-40B4-BE49-F238E27FC236}">
                <a16:creationId xmlns:a16="http://schemas.microsoft.com/office/drawing/2014/main" id="{803CDD31-B1C7-66E9-6375-C6943633BB11}"/>
              </a:ext>
            </a:extLst>
          </p:cNvPr>
          <p:cNvSpPr/>
          <p:nvPr/>
        </p:nvSpPr>
        <p:spPr>
          <a:xfrm>
            <a:off x="77422" y="5685447"/>
            <a:ext cx="5371611" cy="104531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14" name="빼기 기호 13">
            <a:extLst>
              <a:ext uri="{FF2B5EF4-FFF2-40B4-BE49-F238E27FC236}">
                <a16:creationId xmlns:a16="http://schemas.microsoft.com/office/drawing/2014/main" id="{77D915AE-26F9-9BD3-03E7-155E53A5F7D8}"/>
              </a:ext>
            </a:extLst>
          </p:cNvPr>
          <p:cNvSpPr/>
          <p:nvPr/>
        </p:nvSpPr>
        <p:spPr>
          <a:xfrm rot="5400000">
            <a:off x="-1713279" y="3818546"/>
            <a:ext cx="4996473" cy="180731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446C89FF-60A9-BBDF-4475-459B7A8738B5}"/>
              </a:ext>
            </a:extLst>
          </p:cNvPr>
          <p:cNvSpPr/>
          <p:nvPr/>
        </p:nvSpPr>
        <p:spPr>
          <a:xfrm>
            <a:off x="4634483" y="2066427"/>
            <a:ext cx="82061" cy="38686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빼기 기호 17">
            <a:extLst>
              <a:ext uri="{FF2B5EF4-FFF2-40B4-BE49-F238E27FC236}">
                <a16:creationId xmlns:a16="http://schemas.microsoft.com/office/drawing/2014/main" id="{BBE80BF0-9A75-ADD9-C956-F1A8253135A4}"/>
              </a:ext>
            </a:extLst>
          </p:cNvPr>
          <p:cNvSpPr/>
          <p:nvPr/>
        </p:nvSpPr>
        <p:spPr>
          <a:xfrm>
            <a:off x="59836" y="1992678"/>
            <a:ext cx="5336444" cy="151423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>
              <a:ea typeface="맑은 고딕"/>
            </a:endParaRPr>
          </a:p>
        </p:txBody>
      </p:sp>
      <p:pic>
        <p:nvPicPr>
          <p:cNvPr id="20" name="그림 20">
            <a:extLst>
              <a:ext uri="{FF2B5EF4-FFF2-40B4-BE49-F238E27FC236}">
                <a16:creationId xmlns:a16="http://schemas.microsoft.com/office/drawing/2014/main" id="{1F5A5D9B-DFBF-888F-7A9B-E3CB655C7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2942" y="2677991"/>
            <a:ext cx="1079255" cy="2475034"/>
          </a:xfrm>
          <a:prstGeom prst="rect">
            <a:avLst/>
          </a:prstGeom>
        </p:spPr>
      </p:pic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DC80A81E-C4A3-786A-DC17-30A86C73A887}"/>
              </a:ext>
            </a:extLst>
          </p:cNvPr>
          <p:cNvSpPr/>
          <p:nvPr/>
        </p:nvSpPr>
        <p:spPr>
          <a:xfrm rot="16200000">
            <a:off x="7140291" y="2866527"/>
            <a:ext cx="486507" cy="15357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844915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>
            <a:normAutofit/>
          </a:bodyPr>
          <a:lstStyle/>
          <a:p>
            <a:r>
              <a:rPr lang="en-US" sz="3600">
                <a:latin typeface="Gill Sans MT"/>
                <a:ea typeface="굴림"/>
              </a:rPr>
              <a:t>Function</a:t>
            </a:r>
            <a:endParaRPr lang="ko-KR"/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endParaRPr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34</a:t>
            </a:fld>
            <a:endParaRPr kumimoji="0" lang="en-US" altLang="ko-KR" sz="1200">
              <a:solidFill>
                <a:schemeClr val="tx2"/>
              </a:solidFill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DB90247-1839-C008-D04A-722A968D4C2B}"/>
              </a:ext>
            </a:extLst>
          </p:cNvPr>
          <p:cNvSpPr txBox="1">
            <a:spLocks/>
          </p:cNvSpPr>
          <p:nvPr/>
        </p:nvSpPr>
        <p:spPr>
          <a:xfrm>
            <a:off x="603250" y="1219200"/>
            <a:ext cx="10972800" cy="493776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>
                <a:ea typeface="굴림"/>
              </a:rPr>
              <a:t>keyword</a:t>
            </a:r>
            <a:r>
              <a:rPr lang="ko-KR" altLang="en-US" sz="2800">
                <a:ea typeface="굴림"/>
              </a:rPr>
              <a:t> </a:t>
            </a:r>
            <a:r>
              <a:rPr lang="en-US" altLang="ko-KR" sz="2800" err="1">
                <a:ea typeface="굴림"/>
              </a:rPr>
              <a:t>agument</a:t>
            </a:r>
            <a:r>
              <a:rPr lang="en-US" altLang="ko-KR" sz="2800" b="1">
                <a:ea typeface="굴림"/>
              </a:rPr>
              <a:t> </a:t>
            </a:r>
            <a:endParaRPr lang="en-US" sz="2800" err="1">
              <a:ea typeface="+mn-lt"/>
              <a:cs typeface="+mn-lt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1533CE-ED37-8CD6-95D4-1F0F6474268C}"/>
              </a:ext>
            </a:extLst>
          </p:cNvPr>
          <p:cNvSpPr txBox="1"/>
          <p:nvPr/>
        </p:nvSpPr>
        <p:spPr>
          <a:xfrm>
            <a:off x="470875" y="2308468"/>
            <a:ext cx="6894634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800" b="1">
                <a:ea typeface="+mn-lt"/>
                <a:cs typeface="+mn-lt"/>
              </a:rPr>
              <a:t>def</a:t>
            </a:r>
            <a:r>
              <a:rPr lang="en-US" altLang="ko-KR" sz="2800" b="1">
                <a:ea typeface="맑은 고딕"/>
              </a:rPr>
              <a:t> </a:t>
            </a:r>
            <a:r>
              <a:rPr lang="en-US" altLang="ko-KR" sz="2800" b="1">
                <a:ea typeface="맑은 고딕"/>
                <a:cs typeface="+mn-lt"/>
              </a:rPr>
              <a:t>i</a:t>
            </a:r>
            <a:r>
              <a:rPr lang="en-US" sz="2800" b="1">
                <a:ea typeface="+mn-lt"/>
                <a:cs typeface="+mn-lt"/>
              </a:rPr>
              <a:t>ntroduction</a:t>
            </a:r>
            <a:r>
              <a:rPr lang="en-US" altLang="ko-KR" sz="2800" b="1">
                <a:ea typeface="맑은 고딕"/>
              </a:rPr>
              <a:t>(name, age, </a:t>
            </a:r>
            <a:r>
              <a:rPr lang="en-US" sz="2800" b="1">
                <a:ea typeface="+mn-lt"/>
                <a:cs typeface="+mn-lt"/>
              </a:rPr>
              <a:t>country</a:t>
            </a:r>
            <a:r>
              <a:rPr lang="en-US" altLang="ko-KR" sz="2800" b="1">
                <a:ea typeface="맑은 고딕"/>
              </a:rPr>
              <a:t>):</a:t>
            </a:r>
          </a:p>
          <a:p>
            <a:r>
              <a:rPr lang="en-US" altLang="ko-KR" sz="2800" b="1">
                <a:ea typeface="맑은 고딕"/>
              </a:rPr>
              <a:t>        print('name :', name)</a:t>
            </a:r>
          </a:p>
          <a:p>
            <a:r>
              <a:rPr lang="en-US" altLang="ko-KR" sz="2800" b="1">
                <a:ea typeface="맑은 고딕"/>
              </a:rPr>
              <a:t>        p</a:t>
            </a:r>
            <a:r>
              <a:rPr lang="en-US" sz="2800" b="1">
                <a:ea typeface="맑은 고딕"/>
              </a:rPr>
              <a:t>rint('age :', age)</a:t>
            </a:r>
            <a:endParaRPr lang="en-US" altLang="ko-KR" sz="2800" b="1">
              <a:ea typeface="맑은 고딕"/>
            </a:endParaRPr>
          </a:p>
          <a:p>
            <a:r>
              <a:rPr lang="en-US" sz="2800" b="1">
                <a:ea typeface="맑은 고딕"/>
              </a:rPr>
              <a:t>        print('country :', country)</a:t>
            </a:r>
          </a:p>
          <a:p>
            <a:endParaRPr lang="en-US" sz="2800" b="1">
              <a:ea typeface="맑은 고딕"/>
            </a:endParaRPr>
          </a:p>
          <a:p>
            <a:r>
              <a:rPr lang="en-US" sz="2800" b="1">
                <a:ea typeface="맑은 고딕"/>
              </a:rPr>
              <a:t>introduction</a:t>
            </a:r>
            <a:r>
              <a:rPr lang="en-US" altLang="ko-KR" sz="2800" b="1">
                <a:ea typeface="맑은 고딕"/>
              </a:rPr>
              <a:t>('</a:t>
            </a:r>
            <a:r>
              <a:rPr lang="en-US" altLang="ko-KR" sz="2800" b="1" err="1">
                <a:ea typeface="맑은 고딕"/>
              </a:rPr>
              <a:t>JunHyoung</a:t>
            </a:r>
            <a:r>
              <a:rPr lang="en-US" altLang="ko-KR" sz="2800" b="1">
                <a:ea typeface="맑은 고딕"/>
              </a:rPr>
              <a:t>', 23, 'Korean')  </a:t>
            </a:r>
            <a:r>
              <a:rPr lang="en-US" altLang="ko-KR" sz="2800" b="1">
                <a:solidFill>
                  <a:schemeClr val="accent6"/>
                </a:solidFill>
                <a:ea typeface="맑은 고딕"/>
              </a:rPr>
              <a:t> </a:t>
            </a:r>
            <a:endParaRPr lang="en-US" sz="2800">
              <a:solidFill>
                <a:schemeClr val="accent6"/>
              </a:solidFill>
            </a:endParaRPr>
          </a:p>
        </p:txBody>
      </p:sp>
      <p:pic>
        <p:nvPicPr>
          <p:cNvPr id="6" name="그림 6">
            <a:extLst>
              <a:ext uri="{FF2B5EF4-FFF2-40B4-BE49-F238E27FC236}">
                <a16:creationId xmlns:a16="http://schemas.microsoft.com/office/drawing/2014/main" id="{A6EED3B6-9E28-CED3-1067-B3A591794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1946" y="2923077"/>
            <a:ext cx="3571876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993597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>
            <a:normAutofit/>
          </a:bodyPr>
          <a:lstStyle/>
          <a:p>
            <a:r>
              <a:rPr lang="en-US" sz="3600">
                <a:latin typeface="Gill Sans MT"/>
                <a:ea typeface="굴림"/>
              </a:rPr>
              <a:t>Function</a:t>
            </a:r>
            <a:endParaRPr lang="ko-KR"/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endParaRPr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35</a:t>
            </a:fld>
            <a:endParaRPr kumimoji="0" lang="en-US" altLang="ko-KR" sz="1200">
              <a:solidFill>
                <a:schemeClr val="tx2"/>
              </a:solidFill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DB90247-1839-C008-D04A-722A968D4C2B}"/>
              </a:ext>
            </a:extLst>
          </p:cNvPr>
          <p:cNvSpPr txBox="1">
            <a:spLocks/>
          </p:cNvSpPr>
          <p:nvPr/>
        </p:nvSpPr>
        <p:spPr>
          <a:xfrm>
            <a:off x="603250" y="1219200"/>
            <a:ext cx="10972800" cy="493776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>
                <a:ea typeface="굴림"/>
              </a:rPr>
              <a:t>keyword</a:t>
            </a:r>
            <a:r>
              <a:rPr lang="ko-KR" altLang="en-US" sz="2800">
                <a:ea typeface="굴림"/>
              </a:rPr>
              <a:t> </a:t>
            </a:r>
            <a:r>
              <a:rPr lang="en-US" sz="2800" err="1">
                <a:ea typeface="굴림"/>
              </a:rPr>
              <a:t>agument</a:t>
            </a:r>
            <a:endParaRPr lang="en-US" altLang="ko-KR" sz="2800" err="1"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D074A4-A416-FBE2-2092-B722D3D0D905}"/>
              </a:ext>
            </a:extLst>
          </p:cNvPr>
          <p:cNvSpPr txBox="1"/>
          <p:nvPr/>
        </p:nvSpPr>
        <p:spPr>
          <a:xfrm>
            <a:off x="295029" y="1857130"/>
            <a:ext cx="7756281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000" b="1">
                <a:ea typeface="+mn-lt"/>
                <a:cs typeface="+mn-lt"/>
              </a:rPr>
              <a:t>def</a:t>
            </a:r>
            <a:r>
              <a:rPr lang="en-US" altLang="ko-KR" sz="2000" b="1">
                <a:ea typeface="맑은 고딕"/>
              </a:rPr>
              <a:t> </a:t>
            </a:r>
            <a:r>
              <a:rPr lang="en-US" altLang="ko-KR" sz="2000" b="1">
                <a:ea typeface="맑은 고딕"/>
                <a:cs typeface="+mn-lt"/>
              </a:rPr>
              <a:t>i</a:t>
            </a:r>
            <a:r>
              <a:rPr lang="en-US" sz="2000" b="1">
                <a:ea typeface="+mn-lt"/>
                <a:cs typeface="+mn-lt"/>
              </a:rPr>
              <a:t>ntroduction</a:t>
            </a:r>
            <a:r>
              <a:rPr lang="en-US" altLang="ko-KR" sz="2000" b="1">
                <a:ea typeface="맑은 고딕"/>
              </a:rPr>
              <a:t>(name, age, </a:t>
            </a:r>
            <a:r>
              <a:rPr lang="en-US" sz="2000" b="1">
                <a:ea typeface="+mn-lt"/>
                <a:cs typeface="+mn-lt"/>
              </a:rPr>
              <a:t>country</a:t>
            </a:r>
            <a:r>
              <a:rPr lang="en-US" altLang="ko-KR" sz="2000" b="1">
                <a:ea typeface="맑은 고딕"/>
              </a:rPr>
              <a:t>):</a:t>
            </a:r>
          </a:p>
          <a:p>
            <a:r>
              <a:rPr lang="en-US" altLang="ko-KR" sz="2000" b="1">
                <a:ea typeface="맑은 고딕"/>
              </a:rPr>
              <a:t>        print('name :', name)</a:t>
            </a:r>
          </a:p>
          <a:p>
            <a:r>
              <a:rPr lang="en-US" altLang="ko-KR" sz="2000" b="1">
                <a:ea typeface="맑은 고딕"/>
              </a:rPr>
              <a:t>        p</a:t>
            </a:r>
            <a:r>
              <a:rPr lang="en-US" sz="2000" b="1">
                <a:ea typeface="맑은 고딕"/>
              </a:rPr>
              <a:t>rint('age :', age)</a:t>
            </a:r>
            <a:endParaRPr lang="en-US" altLang="ko-KR" sz="2000" b="1">
              <a:ea typeface="맑은 고딕"/>
            </a:endParaRPr>
          </a:p>
          <a:p>
            <a:r>
              <a:rPr lang="en-US" sz="2000" b="1">
                <a:ea typeface="맑은 고딕"/>
              </a:rPr>
              <a:t>        print('country :', country)</a:t>
            </a:r>
          </a:p>
          <a:p>
            <a:endParaRPr lang="en-US" sz="2000" b="1">
              <a:ea typeface="맑은 고딕"/>
            </a:endParaRPr>
          </a:p>
          <a:p>
            <a:r>
              <a:rPr lang="en-US" sz="2000" b="1">
                <a:ea typeface="맑은 고딕"/>
              </a:rPr>
              <a:t>introduction</a:t>
            </a:r>
            <a:r>
              <a:rPr lang="en-US" altLang="ko-KR" sz="2000" b="1">
                <a:ea typeface="맑은 고딕"/>
              </a:rPr>
              <a:t>(name = 'JunHyoung', age = 23, country = 'Korean')  </a:t>
            </a:r>
            <a:r>
              <a:rPr lang="en-US" altLang="ko-KR" sz="2000" b="1">
                <a:solidFill>
                  <a:schemeClr val="accent6"/>
                </a:solidFill>
                <a:ea typeface="맑은 고딕"/>
              </a:rPr>
              <a:t> 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6" name="빼기 기호 5">
            <a:extLst>
              <a:ext uri="{FF2B5EF4-FFF2-40B4-BE49-F238E27FC236}">
                <a16:creationId xmlns:a16="http://schemas.microsoft.com/office/drawing/2014/main" id="{4A61C3E4-52CE-5752-6663-40C1BCA6FF83}"/>
              </a:ext>
            </a:extLst>
          </p:cNvPr>
          <p:cNvSpPr/>
          <p:nvPr/>
        </p:nvSpPr>
        <p:spPr>
          <a:xfrm>
            <a:off x="1818299" y="3686665"/>
            <a:ext cx="1186473" cy="98669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7" name="빼기 기호 6">
            <a:extLst>
              <a:ext uri="{FF2B5EF4-FFF2-40B4-BE49-F238E27FC236}">
                <a16:creationId xmlns:a16="http://schemas.microsoft.com/office/drawing/2014/main" id="{850DEDAD-F4B7-455F-CD80-2295711835E3}"/>
              </a:ext>
            </a:extLst>
          </p:cNvPr>
          <p:cNvSpPr/>
          <p:nvPr/>
        </p:nvSpPr>
        <p:spPr>
          <a:xfrm>
            <a:off x="5346945" y="3686664"/>
            <a:ext cx="1438519" cy="98669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8" name="빼기 기호 7">
            <a:extLst>
              <a:ext uri="{FF2B5EF4-FFF2-40B4-BE49-F238E27FC236}">
                <a16:creationId xmlns:a16="http://schemas.microsoft.com/office/drawing/2014/main" id="{1A5BD396-D1E8-7782-C903-9AF67C9E227D}"/>
              </a:ext>
            </a:extLst>
          </p:cNvPr>
          <p:cNvSpPr/>
          <p:nvPr/>
        </p:nvSpPr>
        <p:spPr>
          <a:xfrm>
            <a:off x="4256698" y="3686664"/>
            <a:ext cx="1086827" cy="98669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2AC2A5-16CD-13C9-20A0-DBE80107FA9A}"/>
              </a:ext>
            </a:extLst>
          </p:cNvPr>
          <p:cNvSpPr txBox="1"/>
          <p:nvPr/>
        </p:nvSpPr>
        <p:spPr>
          <a:xfrm>
            <a:off x="295028" y="4137267"/>
            <a:ext cx="7756280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000" b="1">
                <a:ea typeface="+mn-lt"/>
                <a:cs typeface="+mn-lt"/>
              </a:rPr>
              <a:t>def</a:t>
            </a:r>
            <a:r>
              <a:rPr lang="en-US" altLang="ko-KR" sz="2000" b="1">
                <a:ea typeface="맑은 고딕"/>
              </a:rPr>
              <a:t> </a:t>
            </a:r>
            <a:r>
              <a:rPr lang="en-US" altLang="ko-KR" sz="2000" b="1">
                <a:ea typeface="맑은 고딕"/>
                <a:cs typeface="+mn-lt"/>
              </a:rPr>
              <a:t>i</a:t>
            </a:r>
            <a:r>
              <a:rPr lang="en-US" sz="2000" b="1">
                <a:ea typeface="+mn-lt"/>
                <a:cs typeface="+mn-lt"/>
              </a:rPr>
              <a:t>ntroduction</a:t>
            </a:r>
            <a:r>
              <a:rPr lang="en-US" altLang="ko-KR" sz="2000" b="1">
                <a:ea typeface="맑은 고딕"/>
              </a:rPr>
              <a:t>(name, age, </a:t>
            </a:r>
            <a:r>
              <a:rPr lang="en-US" sz="2000" b="1">
                <a:ea typeface="+mn-lt"/>
                <a:cs typeface="+mn-lt"/>
              </a:rPr>
              <a:t>country</a:t>
            </a:r>
            <a:r>
              <a:rPr lang="en-US" altLang="ko-KR" sz="2000" b="1">
                <a:ea typeface="맑은 고딕"/>
              </a:rPr>
              <a:t>):</a:t>
            </a:r>
          </a:p>
          <a:p>
            <a:r>
              <a:rPr lang="en-US" altLang="ko-KR" sz="2000" b="1">
                <a:ea typeface="맑은 고딕"/>
              </a:rPr>
              <a:t>        print('name :', name)</a:t>
            </a:r>
          </a:p>
          <a:p>
            <a:r>
              <a:rPr lang="en-US" altLang="ko-KR" sz="2000" b="1">
                <a:ea typeface="맑은 고딕"/>
              </a:rPr>
              <a:t>        p</a:t>
            </a:r>
            <a:r>
              <a:rPr lang="en-US" sz="2000" b="1">
                <a:ea typeface="맑은 고딕"/>
              </a:rPr>
              <a:t>rint('age :', age)</a:t>
            </a:r>
            <a:endParaRPr lang="en-US" altLang="ko-KR" sz="2000" b="1">
              <a:ea typeface="맑은 고딕"/>
            </a:endParaRPr>
          </a:p>
          <a:p>
            <a:r>
              <a:rPr lang="en-US" sz="2000" b="1">
                <a:ea typeface="맑은 고딕"/>
              </a:rPr>
              <a:t>        print('country :', country)</a:t>
            </a:r>
          </a:p>
          <a:p>
            <a:endParaRPr lang="en-US" sz="2000" b="1">
              <a:ea typeface="맑은 고딕"/>
            </a:endParaRPr>
          </a:p>
          <a:p>
            <a:r>
              <a:rPr lang="en-US" sz="2000" b="1">
                <a:ea typeface="맑은 고딕"/>
              </a:rPr>
              <a:t>introduction</a:t>
            </a:r>
            <a:r>
              <a:rPr lang="en-US" altLang="ko-KR" sz="2000" b="1">
                <a:ea typeface="맑은 고딕"/>
              </a:rPr>
              <a:t>(</a:t>
            </a:r>
            <a:r>
              <a:rPr lang="en-US" sz="2000" b="1">
                <a:ea typeface="맑은 고딕"/>
              </a:rPr>
              <a:t>country = 'Korean',</a:t>
            </a:r>
            <a:r>
              <a:rPr lang="en-US" altLang="ko-KR" sz="2000" b="1">
                <a:ea typeface="맑은 고딕"/>
              </a:rPr>
              <a:t> age = 23, </a:t>
            </a:r>
            <a:r>
              <a:rPr lang="en-US" sz="2000" b="1">
                <a:ea typeface="맑은 고딕"/>
              </a:rPr>
              <a:t>name = '</a:t>
            </a:r>
            <a:r>
              <a:rPr lang="en-US" sz="2000" b="1" err="1">
                <a:ea typeface="맑은 고딕"/>
              </a:rPr>
              <a:t>JunHyoung</a:t>
            </a:r>
            <a:r>
              <a:rPr lang="en-US" sz="2000" b="1">
                <a:ea typeface="맑은 고딕"/>
              </a:rPr>
              <a:t>'</a:t>
            </a:r>
            <a:r>
              <a:rPr lang="en-US" altLang="ko-KR" sz="2000" b="1">
                <a:ea typeface="맑은 고딕"/>
              </a:rPr>
              <a:t>)  </a:t>
            </a:r>
            <a:r>
              <a:rPr lang="en-US" altLang="ko-KR" sz="2000" b="1">
                <a:solidFill>
                  <a:schemeClr val="accent6"/>
                </a:solidFill>
                <a:ea typeface="맑은 고딕"/>
              </a:rPr>
              <a:t> </a:t>
            </a:r>
            <a:endParaRPr lang="en-US" sz="2000">
              <a:solidFill>
                <a:schemeClr val="accent6"/>
              </a:solidFill>
            </a:endParaRPr>
          </a:p>
        </p:txBody>
      </p:sp>
      <p:pic>
        <p:nvPicPr>
          <p:cNvPr id="13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71AF04EA-8051-E61A-49E6-3B8602BEB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2555" y="3115408"/>
            <a:ext cx="3363057" cy="155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825280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>
            <a:normAutofit/>
          </a:bodyPr>
          <a:lstStyle/>
          <a:p>
            <a:r>
              <a:rPr lang="en-US" sz="3600">
                <a:latin typeface="Gill Sans MT"/>
                <a:ea typeface="굴림"/>
              </a:rPr>
              <a:t>Function</a:t>
            </a:r>
            <a:endParaRPr lang="ko-KR"/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endParaRPr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36</a:t>
            </a:fld>
            <a:endParaRPr kumimoji="0" lang="en-US" altLang="ko-KR" sz="1200">
              <a:solidFill>
                <a:schemeClr val="tx2"/>
              </a:solidFill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DB90247-1839-C008-D04A-722A968D4C2B}"/>
              </a:ext>
            </a:extLst>
          </p:cNvPr>
          <p:cNvSpPr txBox="1">
            <a:spLocks/>
          </p:cNvSpPr>
          <p:nvPr/>
        </p:nvSpPr>
        <p:spPr>
          <a:xfrm>
            <a:off x="603250" y="1219200"/>
            <a:ext cx="10972800" cy="493776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>
                <a:ea typeface="굴림"/>
              </a:rPr>
              <a:t>keyword</a:t>
            </a:r>
            <a:r>
              <a:rPr lang="ko-KR" altLang="en-US" sz="2800">
                <a:ea typeface="굴림"/>
              </a:rPr>
              <a:t> </a:t>
            </a:r>
            <a:r>
              <a:rPr lang="en-US" sz="2800" err="1">
                <a:ea typeface="굴림"/>
              </a:rPr>
              <a:t>agument</a:t>
            </a:r>
            <a:endParaRPr lang="en-US" altLang="ko-KR" sz="2800" err="1"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D86709-FE8E-76DF-C2D1-27F495C3C16F}"/>
              </a:ext>
            </a:extLst>
          </p:cNvPr>
          <p:cNvSpPr txBox="1"/>
          <p:nvPr/>
        </p:nvSpPr>
        <p:spPr>
          <a:xfrm>
            <a:off x="2203938" y="3071446"/>
            <a:ext cx="7022122" cy="7694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4400" b="1" err="1">
                <a:ea typeface="맑은 고딕"/>
              </a:rPr>
              <a:t>print</a:t>
            </a:r>
            <a:r>
              <a:rPr lang="ko-KR" altLang="en-US" sz="4400" b="1">
                <a:ea typeface="맑은 고딕"/>
              </a:rPr>
              <a:t>(</a:t>
            </a:r>
            <a:r>
              <a:rPr lang="ko-KR" altLang="en-US" sz="4400" b="1" err="1">
                <a:ea typeface="맑은 고딕"/>
              </a:rPr>
              <a:t>a</a:t>
            </a:r>
            <a:r>
              <a:rPr lang="ko-KR" altLang="en-US" sz="4400" b="1">
                <a:ea typeface="맑은 고딕"/>
              </a:rPr>
              <a:t>, </a:t>
            </a:r>
            <a:r>
              <a:rPr lang="ko-KR" altLang="en-US" sz="4400" b="1" err="1">
                <a:ea typeface="맑은 고딕"/>
              </a:rPr>
              <a:t>b</a:t>
            </a:r>
            <a:r>
              <a:rPr lang="ko-KR" altLang="en-US" sz="4400" b="1">
                <a:ea typeface="맑은 고딕"/>
              </a:rPr>
              <a:t>, c, </a:t>
            </a:r>
            <a:r>
              <a:rPr lang="ko-KR" altLang="en-US" sz="4400" b="1" err="1">
                <a:ea typeface="맑은 고딕"/>
              </a:rPr>
              <a:t>sep</a:t>
            </a:r>
            <a:r>
              <a:rPr lang="ko-KR" altLang="en-US" sz="4400" b="1">
                <a:ea typeface="맑은 고딕"/>
              </a:rPr>
              <a:t>=' ', </a:t>
            </a:r>
            <a:r>
              <a:rPr lang="ko-KR" altLang="en-US" sz="4400" b="1" err="1">
                <a:ea typeface="맑은 고딕"/>
              </a:rPr>
              <a:t>end</a:t>
            </a:r>
            <a:r>
              <a:rPr lang="ko-KR" altLang="en-US" sz="4400" b="1">
                <a:ea typeface="맑은 고딕"/>
              </a:rPr>
              <a:t>='')</a:t>
            </a:r>
            <a:endParaRPr lang="ko-KR"/>
          </a:p>
        </p:txBody>
      </p:sp>
      <p:sp>
        <p:nvSpPr>
          <p:cNvPr id="8" name="빼기 기호 7">
            <a:extLst>
              <a:ext uri="{FF2B5EF4-FFF2-40B4-BE49-F238E27FC236}">
                <a16:creationId xmlns:a16="http://schemas.microsoft.com/office/drawing/2014/main" id="{1AE28CDE-BD3A-10D4-2A88-0AB761FEFF76}"/>
              </a:ext>
            </a:extLst>
          </p:cNvPr>
          <p:cNvSpPr/>
          <p:nvPr/>
        </p:nvSpPr>
        <p:spPr>
          <a:xfrm>
            <a:off x="5176961" y="3715973"/>
            <a:ext cx="1819519" cy="186592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11" name="빼기 기호 10">
            <a:extLst>
              <a:ext uri="{FF2B5EF4-FFF2-40B4-BE49-F238E27FC236}">
                <a16:creationId xmlns:a16="http://schemas.microsoft.com/office/drawing/2014/main" id="{898FE8B7-22ED-3A55-9F9E-ABC6526935A5}"/>
              </a:ext>
            </a:extLst>
          </p:cNvPr>
          <p:cNvSpPr/>
          <p:nvPr/>
        </p:nvSpPr>
        <p:spPr>
          <a:xfrm>
            <a:off x="7210914" y="3721835"/>
            <a:ext cx="1731596" cy="180729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741638802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>
            <a:normAutofit/>
          </a:bodyPr>
          <a:lstStyle/>
          <a:p>
            <a:r>
              <a:rPr lang="en-US" sz="3600">
                <a:latin typeface="Gill Sans MT"/>
                <a:ea typeface="굴림"/>
              </a:rPr>
              <a:t>Function</a:t>
            </a:r>
            <a:endParaRPr lang="ko-KR"/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endParaRPr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37</a:t>
            </a:fld>
            <a:endParaRPr kumimoji="0" lang="en-US" altLang="ko-KR" sz="1200">
              <a:solidFill>
                <a:schemeClr val="tx2"/>
              </a:solidFill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DB90247-1839-C008-D04A-722A968D4C2B}"/>
              </a:ext>
            </a:extLst>
          </p:cNvPr>
          <p:cNvSpPr txBox="1">
            <a:spLocks/>
          </p:cNvSpPr>
          <p:nvPr/>
        </p:nvSpPr>
        <p:spPr>
          <a:xfrm>
            <a:off x="603250" y="1219200"/>
            <a:ext cx="10972800" cy="493776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>
                <a:ea typeface="굴림"/>
              </a:rPr>
              <a:t>keyword</a:t>
            </a:r>
            <a:r>
              <a:rPr lang="ko-KR" altLang="en-US" sz="2800">
                <a:ea typeface="굴림"/>
              </a:rPr>
              <a:t> </a:t>
            </a:r>
            <a:r>
              <a:rPr lang="en-US" sz="2800" err="1">
                <a:ea typeface="굴림"/>
              </a:rPr>
              <a:t>agument</a:t>
            </a:r>
            <a:r>
              <a:rPr lang="en-US" sz="2800">
                <a:ea typeface="굴림"/>
              </a:rPr>
              <a:t> - d</a:t>
            </a:r>
            <a:r>
              <a:rPr lang="en-US" sz="2800">
                <a:ea typeface="+mn-lt"/>
                <a:cs typeface="+mn-lt"/>
              </a:rPr>
              <a:t>ictionary unpacking</a:t>
            </a:r>
            <a:endParaRPr lang="ko-KR" altLang="en-US" sz="2800"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95AD75-46DB-B876-C524-9D4182B0E8FC}"/>
              </a:ext>
            </a:extLst>
          </p:cNvPr>
          <p:cNvSpPr txBox="1"/>
          <p:nvPr/>
        </p:nvSpPr>
        <p:spPr>
          <a:xfrm>
            <a:off x="2274277" y="2754923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800" b="1">
                <a:ea typeface="맑은 고딕"/>
              </a:rPr>
              <a:t>function(*list)</a:t>
            </a:r>
            <a:endParaRPr lang="ko-KR" sz="2800" b="1">
              <a:ea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1CD0C-E7F9-EB13-6AEE-C11C2417FB01}"/>
              </a:ext>
            </a:extLst>
          </p:cNvPr>
          <p:cNvSpPr txBox="1"/>
          <p:nvPr/>
        </p:nvSpPr>
        <p:spPr>
          <a:xfrm>
            <a:off x="6734908" y="2754922"/>
            <a:ext cx="385103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800" b="1">
                <a:ea typeface="맑은 고딕"/>
              </a:rPr>
              <a:t>function(**</a:t>
            </a:r>
            <a:r>
              <a:rPr lang="en-US" sz="2800" b="1">
                <a:ea typeface="맑은 고딕"/>
              </a:rPr>
              <a:t>dictionary</a:t>
            </a:r>
            <a:r>
              <a:rPr lang="en-US" altLang="ko-KR" sz="2800" b="1">
                <a:ea typeface="맑은 고딕"/>
              </a:rPr>
              <a:t>)</a:t>
            </a:r>
            <a:endParaRPr lang="ko-KR" sz="2800" b="1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679131206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>
            <a:normAutofit/>
          </a:bodyPr>
          <a:lstStyle/>
          <a:p>
            <a:r>
              <a:rPr lang="en-US" sz="3600">
                <a:latin typeface="Gill Sans MT"/>
                <a:ea typeface="굴림"/>
              </a:rPr>
              <a:t>Function</a:t>
            </a:r>
            <a:endParaRPr lang="ko-KR"/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endParaRPr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38</a:t>
            </a:fld>
            <a:endParaRPr kumimoji="0" lang="en-US" altLang="ko-KR" sz="1200">
              <a:solidFill>
                <a:schemeClr val="tx2"/>
              </a:solidFill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DB90247-1839-C008-D04A-722A968D4C2B}"/>
              </a:ext>
            </a:extLst>
          </p:cNvPr>
          <p:cNvSpPr txBox="1">
            <a:spLocks/>
          </p:cNvSpPr>
          <p:nvPr/>
        </p:nvSpPr>
        <p:spPr>
          <a:xfrm>
            <a:off x="603250" y="1219200"/>
            <a:ext cx="10972800" cy="493776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>
                <a:ea typeface="굴림"/>
              </a:rPr>
              <a:t>keyword</a:t>
            </a:r>
            <a:r>
              <a:rPr lang="ko-KR" altLang="en-US" sz="2800">
                <a:ea typeface="굴림"/>
              </a:rPr>
              <a:t> </a:t>
            </a:r>
            <a:r>
              <a:rPr lang="en-US" sz="2800" err="1">
                <a:ea typeface="굴림"/>
              </a:rPr>
              <a:t>agument</a:t>
            </a:r>
            <a:r>
              <a:rPr lang="en-US" sz="2800">
                <a:ea typeface="굴림"/>
              </a:rPr>
              <a:t> - dictionary unpacking</a:t>
            </a:r>
            <a:endParaRPr lang="en-US" altLang="ko-KR" sz="2800" err="1"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AAE5E6-4EAD-F8F3-D366-DC525EA69548}"/>
              </a:ext>
            </a:extLst>
          </p:cNvPr>
          <p:cNvSpPr txBox="1"/>
          <p:nvPr/>
        </p:nvSpPr>
        <p:spPr>
          <a:xfrm>
            <a:off x="470875" y="2308468"/>
            <a:ext cx="8371741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400" b="1">
                <a:ea typeface="+mn-lt"/>
                <a:cs typeface="+mn-lt"/>
              </a:rPr>
              <a:t>def</a:t>
            </a:r>
            <a:r>
              <a:rPr lang="en-US" altLang="ko-KR" sz="2400" b="1">
                <a:ea typeface="맑은 고딕"/>
              </a:rPr>
              <a:t> </a:t>
            </a:r>
            <a:r>
              <a:rPr lang="en-US" altLang="ko-KR" sz="2400" b="1">
                <a:ea typeface="맑은 고딕"/>
                <a:cs typeface="+mn-lt"/>
              </a:rPr>
              <a:t>i</a:t>
            </a:r>
            <a:r>
              <a:rPr lang="en-US" sz="2400" b="1">
                <a:ea typeface="+mn-lt"/>
                <a:cs typeface="+mn-lt"/>
              </a:rPr>
              <a:t>ntroduction</a:t>
            </a:r>
            <a:r>
              <a:rPr lang="en-US" altLang="ko-KR" sz="2400" b="1">
                <a:ea typeface="맑은 고딕"/>
              </a:rPr>
              <a:t>(name, age, </a:t>
            </a:r>
            <a:r>
              <a:rPr lang="en-US" sz="2400" b="1">
                <a:ea typeface="+mn-lt"/>
                <a:cs typeface="+mn-lt"/>
              </a:rPr>
              <a:t>country</a:t>
            </a:r>
            <a:r>
              <a:rPr lang="en-US" altLang="ko-KR" sz="2400" b="1">
                <a:ea typeface="맑은 고딕"/>
              </a:rPr>
              <a:t>):</a:t>
            </a:r>
          </a:p>
          <a:p>
            <a:r>
              <a:rPr lang="en-US" altLang="ko-KR" sz="2400" b="1">
                <a:ea typeface="맑은 고딕"/>
              </a:rPr>
              <a:t>        print('name :', name)</a:t>
            </a:r>
          </a:p>
          <a:p>
            <a:r>
              <a:rPr lang="en-US" altLang="ko-KR" sz="2400" b="1">
                <a:ea typeface="맑은 고딕"/>
              </a:rPr>
              <a:t>        p</a:t>
            </a:r>
            <a:r>
              <a:rPr lang="en-US" sz="2400" b="1">
                <a:ea typeface="맑은 고딕"/>
              </a:rPr>
              <a:t>rint('age :', age)</a:t>
            </a:r>
            <a:endParaRPr lang="en-US" altLang="ko-KR" sz="2400" b="1">
              <a:ea typeface="맑은 고딕"/>
            </a:endParaRPr>
          </a:p>
          <a:p>
            <a:r>
              <a:rPr lang="en-US" sz="2400" b="1">
                <a:ea typeface="맑은 고딕"/>
              </a:rPr>
              <a:t>        print('country :', country)</a:t>
            </a:r>
          </a:p>
          <a:p>
            <a:endParaRPr lang="en-US" sz="2400" b="1">
              <a:ea typeface="맑은 고딕"/>
            </a:endParaRPr>
          </a:p>
          <a:p>
            <a:r>
              <a:rPr lang="en-US" sz="2400" b="1">
                <a:ea typeface="맑은 고딕"/>
              </a:rPr>
              <a:t>d = {'name' :  '</a:t>
            </a:r>
            <a:r>
              <a:rPr lang="en-US" sz="2400" b="1" err="1">
                <a:ea typeface="맑은 고딕"/>
              </a:rPr>
              <a:t>JunHyoung</a:t>
            </a:r>
            <a:r>
              <a:rPr lang="en-US" sz="2400" b="1">
                <a:ea typeface="맑은 고딕"/>
              </a:rPr>
              <a:t>', 'age' :  23, 'country' :  'Korean'}</a:t>
            </a:r>
          </a:p>
          <a:p>
            <a:r>
              <a:rPr lang="en-US" sz="2400" b="1">
                <a:ea typeface="맑은 고딕"/>
              </a:rPr>
              <a:t>introduction(**d)</a:t>
            </a:r>
          </a:p>
        </p:txBody>
      </p:sp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FFA5A6B1-C835-0007-F99C-6B7BDFE98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8006" y="3018693"/>
            <a:ext cx="3094159" cy="1406768"/>
          </a:xfrm>
          <a:prstGeom prst="rect">
            <a:avLst/>
          </a:prstGeom>
        </p:spPr>
      </p:pic>
      <p:sp>
        <p:nvSpPr>
          <p:cNvPr id="7" name="빼기 기호 6">
            <a:extLst>
              <a:ext uri="{FF2B5EF4-FFF2-40B4-BE49-F238E27FC236}">
                <a16:creationId xmlns:a16="http://schemas.microsoft.com/office/drawing/2014/main" id="{03F83D31-E217-F30E-096E-B09214FA8814}"/>
              </a:ext>
            </a:extLst>
          </p:cNvPr>
          <p:cNvSpPr/>
          <p:nvPr/>
        </p:nvSpPr>
        <p:spPr>
          <a:xfrm>
            <a:off x="2205161" y="4829665"/>
            <a:ext cx="993043" cy="192454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983565295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10">
            <a:extLst>
              <a:ext uri="{FF2B5EF4-FFF2-40B4-BE49-F238E27FC236}">
                <a16:creationId xmlns:a16="http://schemas.microsoft.com/office/drawing/2014/main" id="{085494D0-D803-D623-5CD3-0D467C294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662315"/>
              </p:ext>
            </p:extLst>
          </p:nvPr>
        </p:nvGraphicFramePr>
        <p:xfrm>
          <a:off x="1583788" y="3623838"/>
          <a:ext cx="8168640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2880">
                  <a:extLst>
                    <a:ext uri="{9D8B030D-6E8A-4147-A177-3AD203B41FA5}">
                      <a16:colId xmlns:a16="http://schemas.microsoft.com/office/drawing/2014/main" val="1184508145"/>
                    </a:ext>
                  </a:extLst>
                </a:gridCol>
                <a:gridCol w="2722880">
                  <a:extLst>
                    <a:ext uri="{9D8B030D-6E8A-4147-A177-3AD203B41FA5}">
                      <a16:colId xmlns:a16="http://schemas.microsoft.com/office/drawing/2014/main" val="2401014333"/>
                    </a:ext>
                  </a:extLst>
                </a:gridCol>
                <a:gridCol w="2722880">
                  <a:extLst>
                    <a:ext uri="{9D8B030D-6E8A-4147-A177-3AD203B41FA5}">
                      <a16:colId xmlns:a16="http://schemas.microsoft.com/office/drawing/2014/main" val="1611713807"/>
                    </a:ext>
                  </a:extLst>
                </a:gridCol>
              </a:tblGrid>
              <a:tr h="1384902">
                <a:tc>
                  <a:txBody>
                    <a:bodyPr/>
                    <a:lstStyle/>
                    <a:p>
                      <a:pPr algn="ctr" latinLnBrk="1"/>
                      <a:endParaRPr lang="ko-KR" altLang="en-US" sz="2800" u="none">
                        <a:solidFill>
                          <a:schemeClr val="tx1"/>
                        </a:solidFill>
                      </a:endParaRPr>
                    </a:p>
                    <a:p>
                      <a:pPr lvl="0" algn="ctr">
                        <a:buNone/>
                      </a:pPr>
                      <a:endParaRPr lang="ko-KR" altLang="en-US" sz="2800" u="none">
                        <a:solidFill>
                          <a:schemeClr val="tx1"/>
                        </a:solidFill>
                      </a:endParaRPr>
                    </a:p>
                    <a:p>
                      <a:pPr lvl="0" algn="ctr">
                        <a:buNone/>
                      </a:pPr>
                      <a:r>
                        <a:rPr lang="ko-KR" altLang="en-US" sz="2800" u="none" err="1">
                          <a:solidFill>
                            <a:schemeClr val="tx1"/>
                          </a:solidFill>
                        </a:rPr>
                        <a:t>JunHyoung</a:t>
                      </a:r>
                      <a:endParaRPr lang="ko-KR" altLang="en-US" sz="2800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2800" b="1" i="0" u="none" strike="noStrike" noProof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2800" b="1" i="0" u="none" strike="noStrike" noProof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2800" b="1" i="0" u="none" strike="noStrike" noProof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23</a:t>
                      </a:r>
                      <a:endParaRPr lang="ko-KR" sz="2800" b="1" i="0" u="none" strike="noStrike" noProof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lvl="0" algn="ctr">
                        <a:buNone/>
                      </a:pPr>
                      <a:endParaRPr lang="ko-KR" altLang="en-US" sz="2800" u="none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sz="2800" b="1" i="0" u="none" strike="noStrike" noProof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2800" b="1" i="0" u="none" strike="noStrike" noProof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2800" b="1" i="0" u="none" strike="noStrike" noProof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Korean</a:t>
                      </a:r>
                      <a:endParaRPr lang="ko-KR" sz="2800" b="1" i="0" u="none" strike="noStrike" noProof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lvl="0" algn="ctr">
                        <a:buNone/>
                      </a:pPr>
                      <a:endParaRPr lang="ko-KR" altLang="en-US" sz="2800" u="none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432826"/>
                  </a:ext>
                </a:extLst>
              </a:tr>
            </a:tbl>
          </a:graphicData>
        </a:graphic>
      </p:graphicFrame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>
            <a:normAutofit/>
          </a:bodyPr>
          <a:lstStyle/>
          <a:p>
            <a:r>
              <a:rPr lang="en-US" sz="3600">
                <a:latin typeface="Gill Sans MT"/>
                <a:ea typeface="굴림"/>
              </a:rPr>
              <a:t>Function</a:t>
            </a:r>
            <a:endParaRPr lang="ko-KR"/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endParaRPr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39</a:t>
            </a:fld>
            <a:endParaRPr kumimoji="0" lang="en-US" altLang="ko-KR" sz="1200">
              <a:solidFill>
                <a:schemeClr val="tx2"/>
              </a:solidFill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DB90247-1839-C008-D04A-722A968D4C2B}"/>
              </a:ext>
            </a:extLst>
          </p:cNvPr>
          <p:cNvSpPr txBox="1">
            <a:spLocks/>
          </p:cNvSpPr>
          <p:nvPr/>
        </p:nvSpPr>
        <p:spPr>
          <a:xfrm>
            <a:off x="603250" y="1219200"/>
            <a:ext cx="10972800" cy="493776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>
                <a:ea typeface="굴림"/>
              </a:rPr>
              <a:t>keyword</a:t>
            </a:r>
            <a:r>
              <a:rPr lang="ko-KR" altLang="en-US" sz="2800">
                <a:ea typeface="굴림"/>
              </a:rPr>
              <a:t> </a:t>
            </a:r>
            <a:r>
              <a:rPr lang="en-US" sz="2800" err="1">
                <a:ea typeface="굴림"/>
              </a:rPr>
              <a:t>agument</a:t>
            </a:r>
            <a:r>
              <a:rPr lang="en-US" sz="2800">
                <a:ea typeface="굴림"/>
              </a:rPr>
              <a:t> - d</a:t>
            </a:r>
            <a:r>
              <a:rPr lang="en-US" sz="2800">
                <a:ea typeface="+mn-lt"/>
                <a:cs typeface="+mn-lt"/>
              </a:rPr>
              <a:t>ictionary unpacking</a:t>
            </a:r>
            <a:endParaRPr lang="ko-KR" altLang="en-US" sz="2800"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232608-1B9C-0392-EA50-EAD09928669D}"/>
              </a:ext>
            </a:extLst>
          </p:cNvPr>
          <p:cNvSpPr txBox="1"/>
          <p:nvPr/>
        </p:nvSpPr>
        <p:spPr>
          <a:xfrm>
            <a:off x="1131277" y="2057399"/>
            <a:ext cx="337624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b="1">
                <a:ea typeface="맑은 고딕"/>
              </a:rPr>
              <a:t>introduction(**d)</a:t>
            </a:r>
            <a:endParaRPr lang="ko-KR" altLang="en-US" sz="2000" b="1">
              <a:ea typeface="맑은 고딕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1EC4A0-3B4C-C60A-DA47-433A0F657F06}"/>
              </a:ext>
            </a:extLst>
          </p:cNvPr>
          <p:cNvSpPr txBox="1"/>
          <p:nvPr/>
        </p:nvSpPr>
        <p:spPr>
          <a:xfrm>
            <a:off x="1858108" y="3429000"/>
            <a:ext cx="914400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err="1">
                <a:ea typeface="맑은 고딕"/>
              </a:rPr>
              <a:t>name</a:t>
            </a:r>
            <a:endParaRPr lang="ko-KR" altLang="en-US" err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03ED38-AA8F-4E07-38CC-CCDEB9FCD03E}"/>
              </a:ext>
            </a:extLst>
          </p:cNvPr>
          <p:cNvSpPr txBox="1"/>
          <p:nvPr/>
        </p:nvSpPr>
        <p:spPr>
          <a:xfrm>
            <a:off x="7215553" y="3428999"/>
            <a:ext cx="914400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err="1">
                <a:ea typeface="맑은 고딕"/>
              </a:rPr>
              <a:t>address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E1C962-6DA4-A69B-BFEA-9FD48A7CFCF2}"/>
              </a:ext>
            </a:extLst>
          </p:cNvPr>
          <p:cNvSpPr txBox="1"/>
          <p:nvPr/>
        </p:nvSpPr>
        <p:spPr>
          <a:xfrm>
            <a:off x="4536830" y="3428999"/>
            <a:ext cx="914400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err="1">
                <a:ea typeface="맑은 고딕"/>
              </a:rPr>
              <a:t>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9ABD89-2D75-3A61-BF1D-D683784FA21F}"/>
              </a:ext>
            </a:extLst>
          </p:cNvPr>
          <p:cNvSpPr txBox="1"/>
          <p:nvPr/>
        </p:nvSpPr>
        <p:spPr>
          <a:xfrm>
            <a:off x="4284785" y="206912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>
                <a:ea typeface="맑은 고딕"/>
              </a:rPr>
              <a:t>unpacking X 2</a:t>
            </a:r>
            <a:endParaRPr lang="ko-KR" altLang="en-US"/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7AF11314-A8D9-40F5-5C0E-241D137C868A}"/>
              </a:ext>
            </a:extLst>
          </p:cNvPr>
          <p:cNvSpPr/>
          <p:nvPr/>
        </p:nvSpPr>
        <p:spPr>
          <a:xfrm rot="2460000">
            <a:off x="2923539" y="2434200"/>
            <a:ext cx="140677" cy="107852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EB8519F6-D75C-664F-334B-F7DD3B64B1AA}"/>
              </a:ext>
            </a:extLst>
          </p:cNvPr>
          <p:cNvSpPr/>
          <p:nvPr/>
        </p:nvSpPr>
        <p:spPr>
          <a:xfrm rot="-1500000">
            <a:off x="2473476" y="3857274"/>
            <a:ext cx="128954" cy="62132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C64E9CC9-5315-4514-D487-C25561E6D912}"/>
              </a:ext>
            </a:extLst>
          </p:cNvPr>
          <p:cNvSpPr/>
          <p:nvPr/>
        </p:nvSpPr>
        <p:spPr>
          <a:xfrm rot="18780000">
            <a:off x="4191941" y="2408414"/>
            <a:ext cx="111369" cy="109024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9DB252C7-F1C6-08B7-F89A-8B7281766524}"/>
              </a:ext>
            </a:extLst>
          </p:cNvPr>
          <p:cNvSpPr/>
          <p:nvPr/>
        </p:nvSpPr>
        <p:spPr>
          <a:xfrm rot="17280000">
            <a:off x="5537754" y="1275063"/>
            <a:ext cx="99646" cy="341141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B705E573-5A91-68EB-767C-9545E1616104}"/>
              </a:ext>
            </a:extLst>
          </p:cNvPr>
          <p:cNvSpPr/>
          <p:nvPr/>
        </p:nvSpPr>
        <p:spPr>
          <a:xfrm rot="-1500000">
            <a:off x="5222537" y="3857273"/>
            <a:ext cx="128954" cy="62132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79C2F143-351E-8F15-1956-7609D1BC1552}"/>
              </a:ext>
            </a:extLst>
          </p:cNvPr>
          <p:cNvSpPr/>
          <p:nvPr/>
        </p:nvSpPr>
        <p:spPr>
          <a:xfrm rot="-1500000">
            <a:off x="7877814" y="3857273"/>
            <a:ext cx="128954" cy="62132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F07802-30D5-A835-1E5A-A696D056BAC2}"/>
              </a:ext>
            </a:extLst>
          </p:cNvPr>
          <p:cNvSpPr txBox="1"/>
          <p:nvPr/>
        </p:nvSpPr>
        <p:spPr>
          <a:xfrm>
            <a:off x="5779477" y="261424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>
                <a:ea typeface="맑은 고딕"/>
              </a:rPr>
              <a:t>unpacking</a:t>
            </a:r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6BCBF8-7379-4000-A86B-45AD2D5D921C}"/>
              </a:ext>
            </a:extLst>
          </p:cNvPr>
          <p:cNvSpPr txBox="1"/>
          <p:nvPr/>
        </p:nvSpPr>
        <p:spPr>
          <a:xfrm>
            <a:off x="8129954" y="391550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>
                <a:ea typeface="맑은 고딕"/>
              </a:rPr>
              <a:t>unpacking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57286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>
            <a:normAutofit/>
          </a:bodyPr>
          <a:lstStyle/>
          <a:p>
            <a:r>
              <a:rPr lang="en-US" altLang="ko-KR" sz="3600" b="1">
                <a:ea typeface="굴림"/>
              </a:rPr>
              <a:t>File</a:t>
            </a:r>
            <a:endParaRPr lang="en-US" altLang="ko-KR" sz="3600" b="1">
              <a:ea typeface="굴림" panose="020B0600000101010101" pitchFamily="50" charset="-127"/>
            </a:endParaRP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endParaRPr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2514600" y="1329530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4</a:t>
            </a:fld>
            <a:endParaRPr kumimoji="0" lang="en-US" altLang="ko-KR" sz="1200">
              <a:solidFill>
                <a:schemeClr val="tx2"/>
              </a:solidFill>
            </a:endParaRPr>
          </a:p>
        </p:txBody>
      </p:sp>
      <p:pic>
        <p:nvPicPr>
          <p:cNvPr id="4" name="그래픽 3" descr="열린 폴더 윤곽선">
            <a:extLst>
              <a:ext uri="{FF2B5EF4-FFF2-40B4-BE49-F238E27FC236}">
                <a16:creationId xmlns:a16="http://schemas.microsoft.com/office/drawing/2014/main" id="{EF630C4F-4185-9E25-E876-3DEABD826A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62200" y="3054410"/>
            <a:ext cx="1769109" cy="1769109"/>
          </a:xfrm>
          <a:prstGeom prst="rect">
            <a:avLst/>
          </a:prstGeom>
        </p:spPr>
      </p:pic>
      <p:pic>
        <p:nvPicPr>
          <p:cNvPr id="6" name="그래픽 5" descr="모니터 윤곽선">
            <a:extLst>
              <a:ext uri="{FF2B5EF4-FFF2-40B4-BE49-F238E27FC236}">
                <a16:creationId xmlns:a16="http://schemas.microsoft.com/office/drawing/2014/main" id="{23D7ED82-EE66-0F47-2A97-2CEC36E7FD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72400" y="2971800"/>
            <a:ext cx="1828800" cy="1828800"/>
          </a:xfrm>
          <a:prstGeom prst="rect">
            <a:avLst/>
          </a:prstGeom>
        </p:spPr>
      </p:pic>
      <p:sp>
        <p:nvSpPr>
          <p:cNvPr id="9" name="화살표: 원형 8">
            <a:extLst>
              <a:ext uri="{FF2B5EF4-FFF2-40B4-BE49-F238E27FC236}">
                <a16:creationId xmlns:a16="http://schemas.microsoft.com/office/drawing/2014/main" id="{F5E25E60-65CA-ADB2-CA07-911B026664C3}"/>
              </a:ext>
            </a:extLst>
          </p:cNvPr>
          <p:cNvSpPr/>
          <p:nvPr/>
        </p:nvSpPr>
        <p:spPr>
          <a:xfrm>
            <a:off x="3796662" y="1828800"/>
            <a:ext cx="4174493" cy="2971800"/>
          </a:xfrm>
          <a:prstGeom prst="circularArrow">
            <a:avLst>
              <a:gd name="adj1" fmla="val 12500"/>
              <a:gd name="adj2" fmla="val 705596"/>
              <a:gd name="adj3" fmla="val 20457681"/>
              <a:gd name="adj4" fmla="val 11304278"/>
              <a:gd name="adj5" fmla="val 125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화살표: 원형 12">
            <a:extLst>
              <a:ext uri="{FF2B5EF4-FFF2-40B4-BE49-F238E27FC236}">
                <a16:creationId xmlns:a16="http://schemas.microsoft.com/office/drawing/2014/main" id="{6F13F557-22A6-737E-37D1-9D31643EADF5}"/>
              </a:ext>
            </a:extLst>
          </p:cNvPr>
          <p:cNvSpPr/>
          <p:nvPr/>
        </p:nvSpPr>
        <p:spPr>
          <a:xfrm rot="10800000">
            <a:off x="3796662" y="2825810"/>
            <a:ext cx="4174493" cy="2971800"/>
          </a:xfrm>
          <a:prstGeom prst="circularArrow">
            <a:avLst>
              <a:gd name="adj1" fmla="val 12500"/>
              <a:gd name="adj2" fmla="val 705596"/>
              <a:gd name="adj3" fmla="val 20457681"/>
              <a:gd name="adj4" fmla="val 11304278"/>
              <a:gd name="adj5" fmla="val 125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1D4BCC-B5E5-A604-9B38-D8B148F46147}"/>
              </a:ext>
            </a:extLst>
          </p:cNvPr>
          <p:cNvSpPr txBox="1"/>
          <p:nvPr/>
        </p:nvSpPr>
        <p:spPr>
          <a:xfrm>
            <a:off x="4572000" y="1115807"/>
            <a:ext cx="25742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/>
              <a:t>read</a:t>
            </a:r>
            <a:endParaRPr lang="ko-KR" altLang="en-US" sz="5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B28CE9-0C10-60A4-B14A-564121A3C0D1}"/>
              </a:ext>
            </a:extLst>
          </p:cNvPr>
          <p:cNvSpPr txBox="1"/>
          <p:nvPr/>
        </p:nvSpPr>
        <p:spPr>
          <a:xfrm>
            <a:off x="3915089" y="5450145"/>
            <a:ext cx="39376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/>
              <a:t>write/save</a:t>
            </a:r>
            <a:endParaRPr lang="ko-KR" altLang="en-US" sz="5400"/>
          </a:p>
        </p:txBody>
      </p:sp>
    </p:spTree>
    <p:extLst>
      <p:ext uri="{BB962C8B-B14F-4D97-AF65-F5344CB8AC3E}">
        <p14:creationId xmlns:p14="http://schemas.microsoft.com/office/powerpoint/2010/main" val="2051632015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>
            <a:normAutofit/>
          </a:bodyPr>
          <a:lstStyle/>
          <a:p>
            <a:r>
              <a:rPr lang="en-US" sz="3600">
                <a:latin typeface="Gill Sans MT"/>
                <a:ea typeface="굴림"/>
              </a:rPr>
              <a:t>Function</a:t>
            </a:r>
            <a:endParaRPr lang="ko-KR"/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endParaRPr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40</a:t>
            </a:fld>
            <a:endParaRPr kumimoji="0" lang="en-US" altLang="ko-KR" sz="1200">
              <a:solidFill>
                <a:schemeClr val="tx2"/>
              </a:solidFill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DB90247-1839-C008-D04A-722A968D4C2B}"/>
              </a:ext>
            </a:extLst>
          </p:cNvPr>
          <p:cNvSpPr txBox="1">
            <a:spLocks/>
          </p:cNvSpPr>
          <p:nvPr/>
        </p:nvSpPr>
        <p:spPr>
          <a:xfrm>
            <a:off x="603250" y="1219200"/>
            <a:ext cx="10972800" cy="493776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>
                <a:ea typeface="굴림"/>
              </a:rPr>
              <a:t>cursive call</a:t>
            </a:r>
            <a:endParaRPr lang="en-US" altLang="ko-KR" sz="2800"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AAC683-FA0A-6936-7F7D-8969BFB359FA}"/>
              </a:ext>
            </a:extLst>
          </p:cNvPr>
          <p:cNvSpPr txBox="1"/>
          <p:nvPr/>
        </p:nvSpPr>
        <p:spPr>
          <a:xfrm>
            <a:off x="2188305" y="2144345"/>
            <a:ext cx="3952141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400" b="1">
                <a:ea typeface="+mn-lt"/>
                <a:cs typeface="+mn-lt"/>
              </a:rPr>
              <a:t>def</a:t>
            </a:r>
            <a:r>
              <a:rPr lang="en-US" altLang="ko-KR" sz="2400" b="1">
                <a:ea typeface="맑은 고딕"/>
              </a:rPr>
              <a:t> </a:t>
            </a:r>
            <a:r>
              <a:rPr lang="en-US" altLang="ko-KR" sz="2400" b="1">
                <a:ea typeface="맑은 고딕"/>
                <a:cs typeface="+mn-lt"/>
              </a:rPr>
              <a:t>hello():</a:t>
            </a:r>
          </a:p>
          <a:p>
            <a:r>
              <a:rPr lang="en-US" altLang="ko-KR" sz="2400" b="1">
                <a:ea typeface="맑은 고딕"/>
              </a:rPr>
              <a:t>        print('</a:t>
            </a:r>
            <a:r>
              <a:rPr lang="en-US" altLang="ko-KR" sz="2400" b="1" err="1">
                <a:ea typeface="맑은 고딕"/>
              </a:rPr>
              <a:t>Hello,world</a:t>
            </a:r>
            <a:r>
              <a:rPr lang="en-US" altLang="ko-KR" sz="2400" b="1">
                <a:ea typeface="맑은 고딕"/>
              </a:rPr>
              <a:t>!')</a:t>
            </a:r>
          </a:p>
          <a:p>
            <a:r>
              <a:rPr lang="en-US" altLang="ko-KR" sz="2400" b="1">
                <a:ea typeface="맑은 고딕"/>
              </a:rPr>
              <a:t>        hello()</a:t>
            </a:r>
            <a:endParaRPr lang="en-US"/>
          </a:p>
          <a:p>
            <a:r>
              <a:rPr lang="en-US" altLang="ko-KR" sz="2400" b="1">
                <a:ea typeface="맑은 고딕"/>
              </a:rPr>
              <a:t>hello()</a:t>
            </a:r>
          </a:p>
        </p:txBody>
      </p:sp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4704946A-C6C2-17CF-B41D-C8EEED437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015" y="3979744"/>
            <a:ext cx="9595337" cy="16006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430F53-0911-D35D-C4B9-448238DE27A4}"/>
              </a:ext>
            </a:extLst>
          </p:cNvPr>
          <p:cNvSpPr txBox="1"/>
          <p:nvPr/>
        </p:nvSpPr>
        <p:spPr>
          <a:xfrm>
            <a:off x="7027984" y="2227384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af-ZA" err="1">
                <a:latin typeface="Consolas"/>
                <a:ea typeface="Consolas"/>
                <a:cs typeface="Consolas"/>
              </a:rPr>
              <a:t>hello,world</a:t>
            </a:r>
            <a:r>
              <a:rPr lang="af-ZA">
                <a:latin typeface="Consolas"/>
                <a:ea typeface="Consolas"/>
                <a:cs typeface="Consolas"/>
              </a:rPr>
              <a:t>! x 80</a:t>
            </a:r>
            <a:endParaRPr lang="ko-KR" altLang="en-US">
              <a:latin typeface="Consolas"/>
              <a:ea typeface="Consolas"/>
              <a:cs typeface="Consolas"/>
            </a:endParaRPr>
          </a:p>
          <a:p>
            <a:r>
              <a:rPr lang="ko-KR" altLang="en-US" err="1">
                <a:latin typeface="Consolas"/>
                <a:ea typeface="맑은 고딕"/>
              </a:rPr>
              <a:t>RecursionError</a:t>
            </a:r>
            <a:endParaRPr lang="ko-KR" altLang="en-US">
              <a:latin typeface="Consolas"/>
              <a:ea typeface="맑은 고딕"/>
            </a:endParaRPr>
          </a:p>
          <a:p>
            <a:r>
              <a:rPr lang="ko-KR" altLang="en-US" err="1">
                <a:latin typeface="Consolas"/>
                <a:ea typeface="맑은 고딕"/>
              </a:rPr>
              <a:t>Hello,world</a:t>
            </a:r>
            <a:r>
              <a:rPr lang="ko-KR" altLang="en-US">
                <a:latin typeface="Consolas"/>
                <a:ea typeface="맑은 고딕"/>
              </a:rPr>
              <a:t>! </a:t>
            </a:r>
            <a:r>
              <a:rPr lang="ko-KR" altLang="en-US" err="1">
                <a:latin typeface="Consolas"/>
                <a:ea typeface="맑은 고딕"/>
              </a:rPr>
              <a:t>x</a:t>
            </a:r>
            <a:r>
              <a:rPr lang="ko-KR" altLang="en-US">
                <a:latin typeface="Consolas"/>
                <a:ea typeface="맑은 고딕"/>
              </a:rPr>
              <a:t> 50</a:t>
            </a:r>
          </a:p>
          <a:p>
            <a:r>
              <a:rPr lang="ko-KR" err="1">
                <a:ea typeface="+mn-lt"/>
                <a:cs typeface="+mn-lt"/>
              </a:rPr>
              <a:t>Fatal</a:t>
            </a:r>
            <a:r>
              <a:rPr lang="ko-KR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Python</a:t>
            </a:r>
            <a:r>
              <a:rPr lang="ko-KR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error</a:t>
            </a:r>
            <a:endParaRPr lang="ko-KR" err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E993F2-8388-D245-355C-CE59DDE2A557}"/>
              </a:ext>
            </a:extLst>
          </p:cNvPr>
          <p:cNvSpPr txBox="1"/>
          <p:nvPr/>
        </p:nvSpPr>
        <p:spPr>
          <a:xfrm>
            <a:off x="6781800" y="186497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ko-KR">
                <a:ea typeface="+mn-lt"/>
                <a:cs typeface="+mn-lt"/>
              </a:rPr>
              <a:t>Result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568343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>
            <a:normAutofit/>
          </a:bodyPr>
          <a:lstStyle/>
          <a:p>
            <a:r>
              <a:rPr lang="en-US" sz="3600">
                <a:latin typeface="Gill Sans MT"/>
                <a:ea typeface="굴림"/>
              </a:rPr>
              <a:t>Function</a:t>
            </a:r>
            <a:endParaRPr lang="ko-KR"/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endParaRPr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41</a:t>
            </a:fld>
            <a:endParaRPr kumimoji="0" lang="en-US" altLang="ko-KR" sz="1200">
              <a:solidFill>
                <a:schemeClr val="tx2"/>
              </a:solidFill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DB90247-1839-C008-D04A-722A968D4C2B}"/>
              </a:ext>
            </a:extLst>
          </p:cNvPr>
          <p:cNvSpPr txBox="1">
            <a:spLocks/>
          </p:cNvSpPr>
          <p:nvPr/>
        </p:nvSpPr>
        <p:spPr>
          <a:xfrm>
            <a:off x="603250" y="1219200"/>
            <a:ext cx="10972800" cy="493776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>
                <a:ea typeface="굴림"/>
              </a:rPr>
              <a:t>cursive</a:t>
            </a:r>
            <a:r>
              <a:rPr lang="en-US" sz="2800">
                <a:ea typeface="+mn-lt"/>
                <a:cs typeface="+mn-lt"/>
              </a:rPr>
              <a:t> call</a:t>
            </a:r>
            <a:endParaRPr lang="ko-KR" altLang="en-US" sz="2800"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54E6B8-E359-BA98-BE22-D5F3FA110EF6}"/>
              </a:ext>
            </a:extLst>
          </p:cNvPr>
          <p:cNvSpPr txBox="1"/>
          <p:nvPr/>
        </p:nvSpPr>
        <p:spPr>
          <a:xfrm>
            <a:off x="1905000" y="1998784"/>
            <a:ext cx="288387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>
                <a:ea typeface="맑은 고딕"/>
              </a:rPr>
              <a:t>def hello():</a:t>
            </a:r>
            <a:r>
              <a:rPr lang="en-US" altLang="ko-KR">
                <a:ea typeface="맑은 고딕"/>
              </a:rPr>
              <a:t>​</a:t>
            </a:r>
          </a:p>
          <a:p>
            <a:r>
              <a:rPr lang="en-US" altLang="ko-KR" b="1">
                <a:ea typeface="맑은 고딕"/>
              </a:rPr>
              <a:t>        print('</a:t>
            </a:r>
            <a:r>
              <a:rPr lang="en-US" altLang="ko-KR" b="1" err="1">
                <a:ea typeface="맑은 고딕"/>
              </a:rPr>
              <a:t>Hello,world</a:t>
            </a:r>
            <a:r>
              <a:rPr lang="en-US" altLang="ko-KR" b="1">
                <a:ea typeface="맑은 고딕"/>
              </a:rPr>
              <a:t>!')</a:t>
            </a:r>
            <a:r>
              <a:rPr lang="en-US" altLang="ko-KR">
                <a:ea typeface="맑은 고딕"/>
              </a:rPr>
              <a:t>​</a:t>
            </a:r>
          </a:p>
          <a:p>
            <a:r>
              <a:rPr lang="en-US" altLang="ko-KR" b="1">
                <a:ea typeface="맑은 고딕"/>
              </a:rPr>
              <a:t>        hello()</a:t>
            </a:r>
            <a:r>
              <a:rPr lang="en-US" altLang="ko-KR">
                <a:ea typeface="맑은 고딕"/>
              </a:rPr>
              <a:t>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5FF254-FBBB-62AE-83C0-2FB12B9AAC6B}"/>
              </a:ext>
            </a:extLst>
          </p:cNvPr>
          <p:cNvSpPr txBox="1"/>
          <p:nvPr/>
        </p:nvSpPr>
        <p:spPr>
          <a:xfrm>
            <a:off x="3200400" y="288387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Gill Sans MT"/>
              </a:rPr>
              <a:t>hello()</a:t>
            </a:r>
            <a:r>
              <a:rPr lang="en-US">
                <a:latin typeface="Gill Sans MT"/>
              </a:rPr>
              <a:t>​</a:t>
            </a:r>
            <a:r>
              <a:rPr lang="en-US">
                <a:latin typeface="Gill Sans MT"/>
                <a:ea typeface="Gill Sans MT"/>
                <a:cs typeface="Gill Sans MT"/>
              </a:rPr>
              <a:t>​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F93A20-2923-29B9-8258-5B1A45136A47}"/>
              </a:ext>
            </a:extLst>
          </p:cNvPr>
          <p:cNvSpPr txBox="1"/>
          <p:nvPr/>
        </p:nvSpPr>
        <p:spPr>
          <a:xfrm>
            <a:off x="3827584" y="325315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Gill Sans MT"/>
              </a:rPr>
              <a:t>hello()</a:t>
            </a:r>
            <a:r>
              <a:rPr lang="en-US">
                <a:latin typeface="Gill Sans MT"/>
              </a:rPr>
              <a:t>​</a:t>
            </a:r>
            <a:r>
              <a:rPr lang="en-US">
                <a:latin typeface="Gill Sans MT"/>
                <a:ea typeface="Gill Sans MT"/>
                <a:cs typeface="Gill Sans MT"/>
              </a:rPr>
              <a:t>​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77C33A-59B3-6BA8-44CF-877986B708D5}"/>
              </a:ext>
            </a:extLst>
          </p:cNvPr>
          <p:cNvSpPr txBox="1"/>
          <p:nvPr/>
        </p:nvSpPr>
        <p:spPr>
          <a:xfrm>
            <a:off x="5679830" y="437856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Gill Sans MT"/>
              </a:rPr>
              <a:t>hello()</a:t>
            </a:r>
            <a:r>
              <a:rPr lang="en-US">
                <a:latin typeface="Gill Sans MT"/>
              </a:rPr>
              <a:t>​</a:t>
            </a:r>
            <a:r>
              <a:rPr lang="en-US">
                <a:latin typeface="Gill Sans MT"/>
                <a:ea typeface="Gill Sans MT"/>
                <a:cs typeface="Gill Sans MT"/>
              </a:rPr>
              <a:t>​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1C88BA-EC0B-BD73-497F-6E3A88A578A0}"/>
              </a:ext>
            </a:extLst>
          </p:cNvPr>
          <p:cNvSpPr txBox="1"/>
          <p:nvPr/>
        </p:nvSpPr>
        <p:spPr>
          <a:xfrm>
            <a:off x="4478214" y="364001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Gill Sans MT"/>
              </a:rPr>
              <a:t>hello()</a:t>
            </a:r>
            <a:r>
              <a:rPr lang="en-US">
                <a:latin typeface="Gill Sans MT"/>
              </a:rPr>
              <a:t>​</a:t>
            </a:r>
            <a:r>
              <a:rPr lang="en-US">
                <a:latin typeface="Gill Sans MT"/>
                <a:ea typeface="Gill Sans MT"/>
                <a:cs typeface="Gill Sans MT"/>
              </a:rPr>
              <a:t>​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2DFE71-637F-9B44-79A3-DC9C4CC98EE1}"/>
              </a:ext>
            </a:extLst>
          </p:cNvPr>
          <p:cNvSpPr txBox="1"/>
          <p:nvPr/>
        </p:nvSpPr>
        <p:spPr>
          <a:xfrm>
            <a:off x="6318738" y="47478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Gill Sans MT"/>
              </a:rPr>
              <a:t>hello()</a:t>
            </a:r>
            <a:r>
              <a:rPr lang="en-US">
                <a:latin typeface="Gill Sans MT"/>
              </a:rPr>
              <a:t>​</a:t>
            </a:r>
            <a:r>
              <a:rPr lang="en-US">
                <a:latin typeface="Gill Sans MT"/>
                <a:ea typeface="Gill Sans MT"/>
                <a:cs typeface="Gill Sans MT"/>
              </a:rPr>
              <a:t>​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F1F78C-3559-7933-FDBC-C47C778A59CB}"/>
              </a:ext>
            </a:extLst>
          </p:cNvPr>
          <p:cNvSpPr txBox="1"/>
          <p:nvPr/>
        </p:nvSpPr>
        <p:spPr>
          <a:xfrm>
            <a:off x="5052646" y="400929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Gill Sans MT"/>
              </a:rPr>
              <a:t>hello()</a:t>
            </a:r>
            <a:r>
              <a:rPr lang="en-US">
                <a:latin typeface="Gill Sans MT"/>
              </a:rPr>
              <a:t>​</a:t>
            </a:r>
            <a:r>
              <a:rPr lang="en-US">
                <a:latin typeface="Gill Sans MT"/>
                <a:ea typeface="Gill Sans MT"/>
                <a:cs typeface="Gill Sans MT"/>
              </a:rPr>
              <a:t>​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FF2930-4CAF-C019-A2C6-30B18A7424CC}"/>
              </a:ext>
            </a:extLst>
          </p:cNvPr>
          <p:cNvSpPr txBox="1"/>
          <p:nvPr/>
        </p:nvSpPr>
        <p:spPr>
          <a:xfrm>
            <a:off x="7004538" y="514056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>
                <a:ea typeface="맑은 고딕"/>
              </a:rPr>
              <a:t>. . .</a:t>
            </a:r>
            <a:endParaRPr lang="en-US" altLang="ko-KR" b="1"/>
          </a:p>
        </p:txBody>
      </p:sp>
      <p:sp>
        <p:nvSpPr>
          <p:cNvPr id="13" name="화살표: 위로 굽음 12">
            <a:extLst>
              <a:ext uri="{FF2B5EF4-FFF2-40B4-BE49-F238E27FC236}">
                <a16:creationId xmlns:a16="http://schemas.microsoft.com/office/drawing/2014/main" id="{CBB7A801-3239-2FF5-58D1-2F533F449966}"/>
              </a:ext>
            </a:extLst>
          </p:cNvPr>
          <p:cNvSpPr/>
          <p:nvPr/>
        </p:nvSpPr>
        <p:spPr>
          <a:xfrm rot="16200000" flipH="1" flipV="1">
            <a:off x="2712996" y="2723719"/>
            <a:ext cx="251450" cy="648243"/>
          </a:xfrm>
          <a:prstGeom prst="bentUpArrow">
            <a:avLst>
              <a:gd name="adj1" fmla="val 25001"/>
              <a:gd name="adj2" fmla="val 25000"/>
              <a:gd name="adj3" fmla="val 2500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위로 굽음 13">
            <a:extLst>
              <a:ext uri="{FF2B5EF4-FFF2-40B4-BE49-F238E27FC236}">
                <a16:creationId xmlns:a16="http://schemas.microsoft.com/office/drawing/2014/main" id="{4DE00FF8-3E47-83AB-22CD-570280BB2585}"/>
              </a:ext>
            </a:extLst>
          </p:cNvPr>
          <p:cNvSpPr/>
          <p:nvPr/>
        </p:nvSpPr>
        <p:spPr>
          <a:xfrm rot="16200000" flipH="1" flipV="1">
            <a:off x="3452988" y="3082711"/>
            <a:ext cx="287216" cy="633045"/>
          </a:xfrm>
          <a:prstGeom prst="bentUp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위로 굽음 14">
            <a:extLst>
              <a:ext uri="{FF2B5EF4-FFF2-40B4-BE49-F238E27FC236}">
                <a16:creationId xmlns:a16="http://schemas.microsoft.com/office/drawing/2014/main" id="{CA5E2C53-CFC5-0F0A-1BF5-72500B9A7B37}"/>
              </a:ext>
            </a:extLst>
          </p:cNvPr>
          <p:cNvSpPr/>
          <p:nvPr/>
        </p:nvSpPr>
        <p:spPr>
          <a:xfrm rot="16200000" flipH="1" flipV="1">
            <a:off x="4086034" y="3416819"/>
            <a:ext cx="287216" cy="633045"/>
          </a:xfrm>
          <a:prstGeom prst="bentUp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위로 굽음 15">
            <a:extLst>
              <a:ext uri="{FF2B5EF4-FFF2-40B4-BE49-F238E27FC236}">
                <a16:creationId xmlns:a16="http://schemas.microsoft.com/office/drawing/2014/main" id="{DBC15E77-530D-53C1-9A50-32488E9E8970}"/>
              </a:ext>
            </a:extLst>
          </p:cNvPr>
          <p:cNvSpPr/>
          <p:nvPr/>
        </p:nvSpPr>
        <p:spPr>
          <a:xfrm rot="16200000" flipH="1" flipV="1">
            <a:off x="4692703" y="3865227"/>
            <a:ext cx="269632" cy="562707"/>
          </a:xfrm>
          <a:prstGeom prst="bentUp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위로 굽음 16">
            <a:extLst>
              <a:ext uri="{FF2B5EF4-FFF2-40B4-BE49-F238E27FC236}">
                <a16:creationId xmlns:a16="http://schemas.microsoft.com/office/drawing/2014/main" id="{508FEF7E-13DB-9E2E-B8A1-1C510012B224}"/>
              </a:ext>
            </a:extLst>
          </p:cNvPr>
          <p:cNvSpPr/>
          <p:nvPr/>
        </p:nvSpPr>
        <p:spPr>
          <a:xfrm rot="16200000" flipH="1" flipV="1">
            <a:off x="5293513" y="4266742"/>
            <a:ext cx="275493" cy="527538"/>
          </a:xfrm>
          <a:prstGeom prst="bentUp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위로 굽음 17">
            <a:extLst>
              <a:ext uri="{FF2B5EF4-FFF2-40B4-BE49-F238E27FC236}">
                <a16:creationId xmlns:a16="http://schemas.microsoft.com/office/drawing/2014/main" id="{C0937DA9-73D9-0269-A43A-B1F65C2583F7}"/>
              </a:ext>
            </a:extLst>
          </p:cNvPr>
          <p:cNvSpPr/>
          <p:nvPr/>
        </p:nvSpPr>
        <p:spPr>
          <a:xfrm rot="16200000" flipH="1" flipV="1">
            <a:off x="5961727" y="4624295"/>
            <a:ext cx="193432" cy="574430"/>
          </a:xfrm>
          <a:prstGeom prst="bentUp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위로 굽음 18">
            <a:extLst>
              <a:ext uri="{FF2B5EF4-FFF2-40B4-BE49-F238E27FC236}">
                <a16:creationId xmlns:a16="http://schemas.microsoft.com/office/drawing/2014/main" id="{26AFAC0A-39A5-8AB8-B877-3EE9FFE75535}"/>
              </a:ext>
            </a:extLst>
          </p:cNvPr>
          <p:cNvSpPr/>
          <p:nvPr/>
        </p:nvSpPr>
        <p:spPr>
          <a:xfrm rot="16200000" flipH="1" flipV="1">
            <a:off x="6544950" y="5043397"/>
            <a:ext cx="234463" cy="562707"/>
          </a:xfrm>
          <a:prstGeom prst="bentUp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EDD254-6A7B-2588-AFE6-D3D9E999D90A}"/>
              </a:ext>
            </a:extLst>
          </p:cNvPr>
          <p:cNvSpPr txBox="1"/>
          <p:nvPr/>
        </p:nvSpPr>
        <p:spPr>
          <a:xfrm>
            <a:off x="7729904" y="5004288"/>
            <a:ext cx="375724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sz="3600" err="1">
                <a:solidFill>
                  <a:srgbClr val="FF0000"/>
                </a:solidFill>
                <a:latin typeface="Consolas"/>
                <a:ea typeface="맑은 고딕"/>
              </a:rPr>
              <a:t>RecursionError</a:t>
            </a:r>
            <a:endParaRPr lang="ko-KR" err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10483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>
            <a:normAutofit/>
          </a:bodyPr>
          <a:lstStyle/>
          <a:p>
            <a:r>
              <a:rPr lang="en-US" sz="3600">
                <a:latin typeface="Gill Sans MT"/>
                <a:ea typeface="굴림"/>
              </a:rPr>
              <a:t>Function</a:t>
            </a:r>
            <a:endParaRPr lang="ko-KR"/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endParaRPr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42</a:t>
            </a:fld>
            <a:endParaRPr kumimoji="0" lang="en-US" altLang="ko-KR" sz="1200">
              <a:solidFill>
                <a:schemeClr val="tx2"/>
              </a:solidFill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DB90247-1839-C008-D04A-722A968D4C2B}"/>
              </a:ext>
            </a:extLst>
          </p:cNvPr>
          <p:cNvSpPr txBox="1">
            <a:spLocks/>
          </p:cNvSpPr>
          <p:nvPr/>
        </p:nvSpPr>
        <p:spPr>
          <a:xfrm>
            <a:off x="603250" y="1219200"/>
            <a:ext cx="10972800" cy="493776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>
                <a:ea typeface="굴림"/>
              </a:rPr>
              <a:t>cursive</a:t>
            </a:r>
            <a:r>
              <a:rPr lang="en-US" sz="2800">
                <a:ea typeface="+mn-lt"/>
                <a:cs typeface="+mn-lt"/>
              </a:rPr>
              <a:t> call</a:t>
            </a:r>
            <a:endParaRPr lang="ko-KR" altLang="en-US" sz="2800"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11FE67-4090-C9E6-03E3-DFF55D8BD696}"/>
              </a:ext>
            </a:extLst>
          </p:cNvPr>
          <p:cNvSpPr txBox="1"/>
          <p:nvPr/>
        </p:nvSpPr>
        <p:spPr>
          <a:xfrm>
            <a:off x="1049216" y="1998785"/>
            <a:ext cx="1032802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800" b="1">
                <a:ea typeface="+mn-lt"/>
                <a:cs typeface="+mn-lt"/>
              </a:rPr>
              <a:t>Way to</a:t>
            </a:r>
            <a:r>
              <a:rPr lang="ko-KR" sz="2800" b="1">
                <a:ea typeface="+mn-lt"/>
                <a:cs typeface="+mn-lt"/>
              </a:rPr>
              <a:t> </a:t>
            </a:r>
            <a:r>
              <a:rPr lang="en-US" altLang="ko-KR" sz="2800" b="1">
                <a:ea typeface="+mn-lt"/>
                <a:cs typeface="+mn-lt"/>
              </a:rPr>
              <a:t>end</a:t>
            </a:r>
            <a:r>
              <a:rPr lang="ko-KR" sz="2800" b="1">
                <a:ea typeface="+mn-lt"/>
                <a:cs typeface="+mn-lt"/>
              </a:rPr>
              <a:t> </a:t>
            </a:r>
            <a:r>
              <a:rPr lang="ko-KR" sz="2800" b="1" err="1">
                <a:ea typeface="+mn-lt"/>
                <a:cs typeface="+mn-lt"/>
              </a:rPr>
              <a:t>a</a:t>
            </a:r>
            <a:r>
              <a:rPr lang="ko-KR" sz="2800" b="1">
                <a:ea typeface="+mn-lt"/>
                <a:cs typeface="+mn-lt"/>
              </a:rPr>
              <a:t> </a:t>
            </a:r>
            <a:r>
              <a:rPr lang="ko-KR" sz="2800" b="1" err="1">
                <a:ea typeface="+mn-lt"/>
                <a:cs typeface="+mn-lt"/>
              </a:rPr>
              <a:t>recursive</a:t>
            </a:r>
            <a:r>
              <a:rPr lang="ko-KR" sz="2800" b="1">
                <a:ea typeface="+mn-lt"/>
                <a:cs typeface="+mn-lt"/>
              </a:rPr>
              <a:t> </a:t>
            </a:r>
            <a:r>
              <a:rPr lang="ko-KR" sz="2800" b="1" err="1">
                <a:ea typeface="+mn-lt"/>
                <a:cs typeface="+mn-lt"/>
              </a:rPr>
              <a:t>call</a:t>
            </a:r>
            <a:r>
              <a:rPr lang="ko-KR" altLang="en-US" sz="2800" b="1">
                <a:ea typeface="+mn-lt"/>
                <a:cs typeface="+mn-lt"/>
              </a:rPr>
              <a:t> :  </a:t>
            </a:r>
            <a:r>
              <a:rPr lang="en-US" altLang="ko-KR" sz="2800" b="1">
                <a:ea typeface="+mn-lt"/>
                <a:cs typeface="+mn-lt"/>
              </a:rPr>
              <a:t>Create an exit condition</a:t>
            </a:r>
            <a:endParaRPr lang="en-US" altLang="ko-KR" sz="2800" b="1"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C1E3A1-D82F-2A0B-718A-9984665FE5FC}"/>
              </a:ext>
            </a:extLst>
          </p:cNvPr>
          <p:cNvSpPr txBox="1"/>
          <p:nvPr/>
        </p:nvSpPr>
        <p:spPr>
          <a:xfrm>
            <a:off x="1273905" y="3023576"/>
            <a:ext cx="4690694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400" b="1">
                <a:ea typeface="+mn-lt"/>
                <a:cs typeface="+mn-lt"/>
              </a:rPr>
              <a:t>def</a:t>
            </a:r>
            <a:r>
              <a:rPr lang="en-US" altLang="ko-KR" sz="2400" b="1">
                <a:ea typeface="맑은 고딕"/>
              </a:rPr>
              <a:t> </a:t>
            </a:r>
            <a:r>
              <a:rPr lang="en-US" altLang="ko-KR" sz="2400" b="1">
                <a:ea typeface="맑은 고딕"/>
                <a:cs typeface="+mn-lt"/>
              </a:rPr>
              <a:t>hello(count):</a:t>
            </a:r>
          </a:p>
          <a:p>
            <a:r>
              <a:rPr lang="en-US" altLang="ko-KR" sz="2400" b="1">
                <a:ea typeface="맑은 고딕"/>
              </a:rPr>
              <a:t>        </a:t>
            </a:r>
            <a:r>
              <a:rPr lang="en-US" altLang="ko-KR" sz="2400" b="1">
                <a:solidFill>
                  <a:schemeClr val="accent6">
                    <a:lumMod val="75000"/>
                  </a:schemeClr>
                </a:solidFill>
                <a:ea typeface="맑은 고딕"/>
              </a:rPr>
              <a:t>if count == 0:</a:t>
            </a:r>
          </a:p>
          <a:p>
            <a:r>
              <a:rPr lang="en-US" altLang="ko-KR" sz="2400" b="1">
                <a:solidFill>
                  <a:schemeClr val="accent6">
                    <a:lumMod val="75000"/>
                  </a:schemeClr>
                </a:solidFill>
                <a:ea typeface="맑은 고딕"/>
              </a:rPr>
              <a:t>                return</a:t>
            </a:r>
          </a:p>
          <a:p>
            <a:r>
              <a:rPr lang="en-US" altLang="ko-KR" sz="2400" b="1">
                <a:ea typeface="맑은 고딕"/>
              </a:rPr>
              <a:t>        print('</a:t>
            </a:r>
            <a:r>
              <a:rPr lang="en-US" altLang="ko-KR" sz="2400" b="1" err="1">
                <a:ea typeface="맑은 고딕"/>
              </a:rPr>
              <a:t>Hello,world!',count</a:t>
            </a:r>
            <a:r>
              <a:rPr lang="en-US" altLang="ko-KR" sz="2400" b="1">
                <a:ea typeface="맑은 고딕"/>
              </a:rPr>
              <a:t>)</a:t>
            </a:r>
          </a:p>
          <a:p>
            <a:r>
              <a:rPr lang="en-US" altLang="ko-KR" sz="2400" b="1">
                <a:ea typeface="맑은 고딕"/>
              </a:rPr>
              <a:t>        count -= 1</a:t>
            </a:r>
          </a:p>
          <a:p>
            <a:r>
              <a:rPr lang="en-US" altLang="ko-KR" sz="2400" b="1">
                <a:ea typeface="맑은 고딕"/>
              </a:rPr>
              <a:t>        hello(count)</a:t>
            </a:r>
            <a:endParaRPr lang="en-US"/>
          </a:p>
          <a:p>
            <a:endParaRPr lang="en-US" altLang="ko-KR" sz="2400" b="1">
              <a:ea typeface="맑은 고딕"/>
            </a:endParaRPr>
          </a:p>
          <a:p>
            <a:r>
              <a:rPr lang="en-US" altLang="ko-KR" sz="2400" b="1">
                <a:ea typeface="맑은 고딕"/>
              </a:rPr>
              <a:t>hello()</a:t>
            </a:r>
          </a:p>
        </p:txBody>
      </p:sp>
      <p:pic>
        <p:nvPicPr>
          <p:cNvPr id="7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BD541658-86D6-43DB-CB44-5A5A3D9D4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225" y="3270006"/>
            <a:ext cx="3738196" cy="210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911744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>
            <a:normAutofit/>
          </a:bodyPr>
          <a:lstStyle/>
          <a:p>
            <a:r>
              <a:rPr lang="en-US" sz="3600">
                <a:latin typeface="Gill Sans MT"/>
                <a:ea typeface="굴림"/>
              </a:rPr>
              <a:t>Function</a:t>
            </a:r>
            <a:endParaRPr lang="ko-KR"/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endParaRPr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43</a:t>
            </a:fld>
            <a:endParaRPr kumimoji="0" lang="en-US" altLang="ko-KR" sz="1200">
              <a:solidFill>
                <a:schemeClr val="tx2"/>
              </a:solidFill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DB90247-1839-C008-D04A-722A968D4C2B}"/>
              </a:ext>
            </a:extLst>
          </p:cNvPr>
          <p:cNvSpPr txBox="1">
            <a:spLocks/>
          </p:cNvSpPr>
          <p:nvPr/>
        </p:nvSpPr>
        <p:spPr>
          <a:xfrm>
            <a:off x="603250" y="1219200"/>
            <a:ext cx="10972800" cy="493776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>
                <a:ea typeface="굴림"/>
              </a:rPr>
              <a:t>cursive</a:t>
            </a:r>
            <a:r>
              <a:rPr lang="en-US" altLang="ko-KR" sz="2800">
                <a:ea typeface="+mn-lt"/>
                <a:cs typeface="+mn-lt"/>
              </a:rPr>
              <a:t> call</a:t>
            </a:r>
            <a:endParaRPr lang="ko-KR" altLang="en-US" sz="2800"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082162-D337-C0E5-7A63-ECCB206B37CD}"/>
              </a:ext>
            </a:extLst>
          </p:cNvPr>
          <p:cNvSpPr txBox="1"/>
          <p:nvPr/>
        </p:nvSpPr>
        <p:spPr>
          <a:xfrm>
            <a:off x="1905000" y="1998784"/>
            <a:ext cx="342900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800" b="1">
                <a:ea typeface="+mn-lt"/>
                <a:cs typeface="+mn-lt"/>
              </a:rPr>
              <a:t>def</a:t>
            </a:r>
            <a:r>
              <a:rPr lang="en-US" altLang="ko-KR" sz="1800" b="1">
                <a:ea typeface="맑은 고딕"/>
              </a:rPr>
              <a:t> </a:t>
            </a:r>
            <a:r>
              <a:rPr lang="en-US" altLang="ko-KR" sz="1800" b="1">
                <a:ea typeface="맑은 고딕"/>
                <a:cs typeface="+mn-lt"/>
              </a:rPr>
              <a:t>hello(count):</a:t>
            </a:r>
          </a:p>
          <a:p>
            <a:r>
              <a:rPr lang="en-US" altLang="ko-KR" sz="1800" b="1">
                <a:ea typeface="맑은 고딕"/>
              </a:rPr>
              <a:t>        if count == 0:</a:t>
            </a:r>
          </a:p>
          <a:p>
            <a:r>
              <a:rPr lang="en-US" altLang="ko-KR" sz="1800" b="1">
                <a:ea typeface="맑은 고딕"/>
              </a:rPr>
              <a:t>                return</a:t>
            </a:r>
          </a:p>
          <a:p>
            <a:r>
              <a:rPr lang="en-US" altLang="ko-KR" sz="1800" b="1">
                <a:ea typeface="맑은 고딕"/>
              </a:rPr>
              <a:t>        print('</a:t>
            </a:r>
            <a:r>
              <a:rPr lang="en-US" altLang="ko-KR" sz="1800" b="1" err="1">
                <a:ea typeface="맑은 고딕"/>
              </a:rPr>
              <a:t>Hello,world!',count</a:t>
            </a:r>
            <a:r>
              <a:rPr lang="en-US" altLang="ko-KR" sz="1800" b="1">
                <a:ea typeface="맑은 고딕"/>
              </a:rPr>
              <a:t>)</a:t>
            </a:r>
          </a:p>
          <a:p>
            <a:r>
              <a:rPr lang="en-US" altLang="ko-KR" sz="1800" b="1">
                <a:ea typeface="맑은 고딕"/>
              </a:rPr>
              <a:t>        count -= 1</a:t>
            </a:r>
          </a:p>
          <a:p>
            <a:r>
              <a:rPr lang="en-US" altLang="ko-KR" sz="1800" b="1">
                <a:ea typeface="맑은 고딕"/>
              </a:rPr>
              <a:t>        hello(count)</a:t>
            </a:r>
            <a:endParaRPr lang="en-US" altLang="ko-K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080F07-EBA3-C809-E640-79725845A41C}"/>
              </a:ext>
            </a:extLst>
          </p:cNvPr>
          <p:cNvSpPr txBox="1"/>
          <p:nvPr/>
        </p:nvSpPr>
        <p:spPr>
          <a:xfrm>
            <a:off x="6058699" y="452332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Gill Sans MT"/>
              </a:rPr>
              <a:t>hello(2)</a:t>
            </a:r>
            <a:r>
              <a:rPr lang="en-US">
                <a:latin typeface="Gill Sans MT"/>
              </a:rPr>
              <a:t>​</a:t>
            </a:r>
            <a:r>
              <a:rPr lang="en-US">
                <a:latin typeface="Gill Sans MT"/>
                <a:ea typeface="Gill Sans MT"/>
                <a:cs typeface="Gill Sans MT"/>
              </a:rPr>
              <a:t>​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852051-3192-C668-1FC5-5873DDC7C917}"/>
              </a:ext>
            </a:extLst>
          </p:cNvPr>
          <p:cNvSpPr txBox="1"/>
          <p:nvPr/>
        </p:nvSpPr>
        <p:spPr>
          <a:xfrm>
            <a:off x="3674696" y="377945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Gill Sans MT"/>
              </a:rPr>
              <a:t>hello(4)</a:t>
            </a:r>
            <a:r>
              <a:rPr lang="en-US">
                <a:latin typeface="Gill Sans MT"/>
              </a:rPr>
              <a:t>​</a:t>
            </a:r>
            <a:r>
              <a:rPr lang="en-US">
                <a:latin typeface="Gill Sans MT"/>
                <a:ea typeface="Gill Sans MT"/>
                <a:cs typeface="Gill Sans MT"/>
              </a:rPr>
              <a:t>​</a:t>
            </a: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EB14D4-B44A-C698-110C-D130771FC291}"/>
              </a:ext>
            </a:extLst>
          </p:cNvPr>
          <p:cNvSpPr txBox="1"/>
          <p:nvPr/>
        </p:nvSpPr>
        <p:spPr>
          <a:xfrm>
            <a:off x="7210713" y="486376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Gill Sans MT"/>
              </a:rPr>
              <a:t>hello(1)</a:t>
            </a:r>
            <a:r>
              <a:rPr lang="en-US">
                <a:latin typeface="Gill Sans MT"/>
              </a:rPr>
              <a:t>​</a:t>
            </a:r>
            <a:r>
              <a:rPr lang="en-US">
                <a:latin typeface="Gill Sans MT"/>
                <a:ea typeface="Gill Sans MT"/>
                <a:cs typeface="Gill Sans MT"/>
              </a:rPr>
              <a:t>​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B285F0-65B5-E5FB-292A-34DA4896F3F0}"/>
              </a:ext>
            </a:extLst>
          </p:cNvPr>
          <p:cNvSpPr txBox="1"/>
          <p:nvPr/>
        </p:nvSpPr>
        <p:spPr>
          <a:xfrm>
            <a:off x="4934394" y="413742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Gill Sans MT"/>
              </a:rPr>
              <a:t>hello(3)</a:t>
            </a:r>
            <a:r>
              <a:rPr lang="en-US">
                <a:latin typeface="Gill Sans MT"/>
              </a:rPr>
              <a:t>​</a:t>
            </a:r>
            <a:r>
              <a:rPr lang="en-US">
                <a:latin typeface="Gill Sans MT"/>
                <a:ea typeface="Gill Sans MT"/>
                <a:cs typeface="Gill Sans MT"/>
              </a:rPr>
              <a:t>​</a:t>
            </a:r>
            <a:endParaRPr lang="ko-KR" altLang="en-US"/>
          </a:p>
        </p:txBody>
      </p:sp>
      <p:sp>
        <p:nvSpPr>
          <p:cNvPr id="18" name="화살표: 위로 굽음 17">
            <a:extLst>
              <a:ext uri="{FF2B5EF4-FFF2-40B4-BE49-F238E27FC236}">
                <a16:creationId xmlns:a16="http://schemas.microsoft.com/office/drawing/2014/main" id="{C205042E-DFFB-14DB-5BEB-71D4734AB396}"/>
              </a:ext>
            </a:extLst>
          </p:cNvPr>
          <p:cNvSpPr/>
          <p:nvPr/>
        </p:nvSpPr>
        <p:spPr>
          <a:xfrm rot="16200000" flipH="1" flipV="1">
            <a:off x="3297914" y="3611900"/>
            <a:ext cx="269632" cy="562707"/>
          </a:xfrm>
          <a:prstGeom prst="bentUp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위로 굽음 18">
            <a:extLst>
              <a:ext uri="{FF2B5EF4-FFF2-40B4-BE49-F238E27FC236}">
                <a16:creationId xmlns:a16="http://schemas.microsoft.com/office/drawing/2014/main" id="{7466D068-CA4B-07BF-0BC8-84C0BD0B49CB}"/>
              </a:ext>
            </a:extLst>
          </p:cNvPr>
          <p:cNvSpPr/>
          <p:nvPr/>
        </p:nvSpPr>
        <p:spPr>
          <a:xfrm rot="16200000" flipH="1" flipV="1">
            <a:off x="4543047" y="4000611"/>
            <a:ext cx="275493" cy="527538"/>
          </a:xfrm>
          <a:prstGeom prst="bentUp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위로 굽음 19">
            <a:extLst>
              <a:ext uri="{FF2B5EF4-FFF2-40B4-BE49-F238E27FC236}">
                <a16:creationId xmlns:a16="http://schemas.microsoft.com/office/drawing/2014/main" id="{DF5265A9-5EF8-C692-98BB-B88CD0AAC5B5}"/>
              </a:ext>
            </a:extLst>
          </p:cNvPr>
          <p:cNvSpPr/>
          <p:nvPr/>
        </p:nvSpPr>
        <p:spPr>
          <a:xfrm rot="16200000" flipH="1" flipV="1">
            <a:off x="5786486" y="4438331"/>
            <a:ext cx="218123" cy="400904"/>
          </a:xfrm>
          <a:prstGeom prst="bentUpArrow">
            <a:avLst>
              <a:gd name="adj1" fmla="val 25000"/>
              <a:gd name="adj2" fmla="val 25000"/>
              <a:gd name="adj3" fmla="val 5000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위로 굽음 20">
            <a:extLst>
              <a:ext uri="{FF2B5EF4-FFF2-40B4-BE49-F238E27FC236}">
                <a16:creationId xmlns:a16="http://schemas.microsoft.com/office/drawing/2014/main" id="{87459734-28C1-53E4-E1BE-5535792337D3}"/>
              </a:ext>
            </a:extLst>
          </p:cNvPr>
          <p:cNvSpPr/>
          <p:nvPr/>
        </p:nvSpPr>
        <p:spPr>
          <a:xfrm rot="16200000" flipH="1" flipV="1">
            <a:off x="6872136" y="4773706"/>
            <a:ext cx="272563" cy="461163"/>
          </a:xfrm>
          <a:prstGeom prst="bentUpArrow">
            <a:avLst>
              <a:gd name="adj1" fmla="val 25000"/>
              <a:gd name="adj2" fmla="val 30909"/>
              <a:gd name="adj3" fmla="val 2500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1533D3-F34B-482A-77FB-38BF08315E30}"/>
              </a:ext>
            </a:extLst>
          </p:cNvPr>
          <p:cNvSpPr txBox="1"/>
          <p:nvPr/>
        </p:nvSpPr>
        <p:spPr>
          <a:xfrm>
            <a:off x="8382000" y="51816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Gill Sans MT"/>
              </a:rPr>
              <a:t>hello(0)</a:t>
            </a:r>
            <a:r>
              <a:rPr lang="en-US">
                <a:latin typeface="Gill Sans MT"/>
              </a:rPr>
              <a:t>​</a:t>
            </a:r>
            <a:r>
              <a:rPr lang="en-US">
                <a:latin typeface="Gill Sans MT"/>
                <a:ea typeface="Gill Sans MT"/>
                <a:cs typeface="Gill Sans MT"/>
              </a:rPr>
              <a:t>​</a:t>
            </a:r>
            <a:endParaRPr lang="ko-KR" altLang="en-US"/>
          </a:p>
        </p:txBody>
      </p:sp>
      <p:sp>
        <p:nvSpPr>
          <p:cNvPr id="23" name="화살표: 위로 굽음 22">
            <a:extLst>
              <a:ext uri="{FF2B5EF4-FFF2-40B4-BE49-F238E27FC236}">
                <a16:creationId xmlns:a16="http://schemas.microsoft.com/office/drawing/2014/main" id="{1BA1EC27-6FF6-9EB4-C13F-8A134B7B688F}"/>
              </a:ext>
            </a:extLst>
          </p:cNvPr>
          <p:cNvSpPr/>
          <p:nvPr/>
        </p:nvSpPr>
        <p:spPr>
          <a:xfrm rot="16200000" flipH="1" flipV="1">
            <a:off x="8043423" y="5091541"/>
            <a:ext cx="272563" cy="461163"/>
          </a:xfrm>
          <a:prstGeom prst="bentUpArrow">
            <a:avLst>
              <a:gd name="adj1" fmla="val 25000"/>
              <a:gd name="adj2" fmla="val 30909"/>
              <a:gd name="adj3" fmla="val 2500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F7760C-AFD2-4AAC-EAA7-868AB332793A}"/>
              </a:ext>
            </a:extLst>
          </p:cNvPr>
          <p:cNvSpPr txBox="1"/>
          <p:nvPr/>
        </p:nvSpPr>
        <p:spPr>
          <a:xfrm>
            <a:off x="9525000" y="5181600"/>
            <a:ext cx="2223943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>
                <a:solidFill>
                  <a:srgbClr val="FF0000"/>
                </a:solidFill>
                <a:ea typeface="+mn-lt"/>
                <a:cs typeface="+mn-lt"/>
              </a:rPr>
              <a:t>Exit </a:t>
            </a:r>
            <a:r>
              <a:rPr lang="en-US" altLang="ko-KR" sz="2000" b="1">
                <a:solidFill>
                  <a:srgbClr val="FF0000"/>
                </a:solidFill>
                <a:ea typeface="굴림"/>
              </a:rPr>
              <a:t>cursive</a:t>
            </a:r>
            <a:r>
              <a:rPr lang="en-US" altLang="ko-KR" sz="2000" b="1">
                <a:solidFill>
                  <a:srgbClr val="FF0000"/>
                </a:solidFill>
                <a:ea typeface="+mn-lt"/>
                <a:cs typeface="+mn-lt"/>
              </a:rPr>
              <a:t> call</a:t>
            </a:r>
            <a:endParaRPr lang="ko-KR" altLang="en-US" sz="2000" b="1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r>
              <a:rPr lang="en-US" altLang="ko-KR" sz="1800" b="1">
                <a:ea typeface="+mn-lt"/>
                <a:cs typeface="+mn-lt"/>
              </a:rPr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820944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>
            <a:normAutofit/>
          </a:bodyPr>
          <a:lstStyle/>
          <a:p>
            <a:r>
              <a:rPr lang="en-US" sz="3600">
                <a:latin typeface="Gill Sans MT"/>
                <a:ea typeface="굴림"/>
              </a:rPr>
              <a:t>lambda</a:t>
            </a:r>
            <a:endParaRPr lang="ko-KR"/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r>
              <a:rPr lang="en-US" altLang="ko-KR" sz="2400" i="0">
                <a:solidFill>
                  <a:srgbClr val="000000"/>
                </a:solidFill>
                <a:effectLst/>
                <a:latin typeface="noto"/>
              </a:rPr>
              <a:t>Expression</a:t>
            </a:r>
            <a:endParaRPr lang="en-US" altLang="ko-KR" sz="2400">
              <a:ea typeface="굴림" panose="020B0600000101010101" pitchFamily="50" charset="-127"/>
            </a:endParaRPr>
          </a:p>
          <a:p>
            <a:endParaRPr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44</a:t>
            </a:fld>
            <a:endParaRPr kumimoji="0" lang="en-US" altLang="ko-KR" sz="1200">
              <a:solidFill>
                <a:schemeClr val="tx2"/>
              </a:solidFill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DB90247-1839-C008-D04A-722A968D4C2B}"/>
              </a:ext>
            </a:extLst>
          </p:cNvPr>
          <p:cNvSpPr txBox="1">
            <a:spLocks/>
          </p:cNvSpPr>
          <p:nvPr/>
        </p:nvSpPr>
        <p:spPr>
          <a:xfrm>
            <a:off x="603250" y="1219200"/>
            <a:ext cx="10972800" cy="493776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901423D-3704-FF36-A18E-DB8FAF283DD5}"/>
              </a:ext>
            </a:extLst>
          </p:cNvPr>
          <p:cNvSpPr txBox="1">
            <a:spLocks/>
          </p:cNvSpPr>
          <p:nvPr/>
        </p:nvSpPr>
        <p:spPr>
          <a:xfrm>
            <a:off x="762000" y="1371600"/>
            <a:ext cx="10972800" cy="493776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0FDD02-53B2-0D44-4617-EBD88746B347}"/>
              </a:ext>
            </a:extLst>
          </p:cNvPr>
          <p:cNvSpPr txBox="1"/>
          <p:nvPr/>
        </p:nvSpPr>
        <p:spPr>
          <a:xfrm>
            <a:off x="1905000" y="3071039"/>
            <a:ext cx="81445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/>
              <a:t>lambda </a:t>
            </a:r>
            <a:r>
              <a:rPr lang="en-US" altLang="ko-KR" sz="4400" b="1">
                <a:solidFill>
                  <a:schemeClr val="accent6">
                    <a:lumMod val="75000"/>
                  </a:schemeClr>
                </a:solidFill>
                <a:latin typeface="noto"/>
              </a:rPr>
              <a:t>p</a:t>
            </a:r>
            <a:r>
              <a:rPr lang="en-US" altLang="ko-KR" sz="4400" b="1" i="0">
                <a:solidFill>
                  <a:schemeClr val="accent6">
                    <a:lumMod val="75000"/>
                  </a:schemeClr>
                </a:solidFill>
                <a:effectLst/>
                <a:latin typeface="noto"/>
              </a:rPr>
              <a:t>arameter</a:t>
            </a:r>
            <a:r>
              <a:rPr lang="en-US" altLang="ko-KR" sz="4400" b="1" i="0">
                <a:solidFill>
                  <a:srgbClr val="000000"/>
                </a:solidFill>
                <a:effectLst/>
                <a:latin typeface="noto"/>
              </a:rPr>
              <a:t> : </a:t>
            </a:r>
            <a:r>
              <a:rPr kumimoji="0" lang="ko-KR" altLang="ko-KR" sz="4400" b="1" i="0" u="none" strike="noStrike" cap="none" normalizeH="0" baseline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 Unicode MS"/>
                <a:ea typeface="inherit"/>
              </a:rPr>
              <a:t>expression</a:t>
            </a:r>
            <a:endParaRPr lang="ko-KR" altLang="en-US" sz="44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756893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>
            <a:normAutofit/>
          </a:bodyPr>
          <a:lstStyle/>
          <a:p>
            <a:r>
              <a:rPr lang="en-US" sz="3600">
                <a:latin typeface="Gill Sans MT"/>
                <a:ea typeface="굴림"/>
              </a:rPr>
              <a:t>lambda</a:t>
            </a:r>
            <a:endParaRPr lang="ko-KR"/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endParaRPr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45</a:t>
            </a:fld>
            <a:endParaRPr kumimoji="0" lang="en-US" altLang="ko-KR" sz="1200">
              <a:solidFill>
                <a:schemeClr val="tx2"/>
              </a:solidFill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DB90247-1839-C008-D04A-722A968D4C2B}"/>
              </a:ext>
            </a:extLst>
          </p:cNvPr>
          <p:cNvSpPr txBox="1">
            <a:spLocks/>
          </p:cNvSpPr>
          <p:nvPr/>
        </p:nvSpPr>
        <p:spPr>
          <a:xfrm>
            <a:off x="603250" y="1219200"/>
            <a:ext cx="10972800" cy="493776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ea typeface="굴림" panose="020B0600000101010101" pitchFamily="50" charset="-127"/>
              </a:rPr>
              <a:t>lambda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901423D-3704-FF36-A18E-DB8FAF283DD5}"/>
              </a:ext>
            </a:extLst>
          </p:cNvPr>
          <p:cNvSpPr txBox="1">
            <a:spLocks/>
          </p:cNvSpPr>
          <p:nvPr/>
        </p:nvSpPr>
        <p:spPr>
          <a:xfrm>
            <a:off x="762000" y="1371600"/>
            <a:ext cx="10972800" cy="493776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51FFE9-6F74-DB5D-D632-56400BDAA9E5}"/>
              </a:ext>
            </a:extLst>
          </p:cNvPr>
          <p:cNvSpPr txBox="1"/>
          <p:nvPr/>
        </p:nvSpPr>
        <p:spPr>
          <a:xfrm>
            <a:off x="1672648" y="2992273"/>
            <a:ext cx="297180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400" b="1">
                <a:ea typeface="+mn-lt"/>
                <a:cs typeface="+mn-lt"/>
              </a:rPr>
              <a:t>def</a:t>
            </a:r>
            <a:r>
              <a:rPr lang="en-US" altLang="ko-KR" sz="2400" b="1">
                <a:ea typeface="맑은 고딕"/>
              </a:rPr>
              <a:t> </a:t>
            </a:r>
            <a:r>
              <a:rPr lang="en-US" altLang="ko-KR" sz="2400" b="1" err="1">
                <a:ea typeface="맑은 고딕"/>
                <a:cs typeface="+mn-lt"/>
              </a:rPr>
              <a:t>plus_ten</a:t>
            </a:r>
            <a:r>
              <a:rPr lang="en-US" altLang="ko-KR" sz="2400" b="1">
                <a:ea typeface="맑은 고딕"/>
                <a:cs typeface="+mn-lt"/>
              </a:rPr>
              <a:t>():</a:t>
            </a:r>
          </a:p>
          <a:p>
            <a:r>
              <a:rPr lang="en-US" altLang="ko-KR" sz="2400" b="1">
                <a:ea typeface="맑은 고딕"/>
              </a:rPr>
              <a:t>        return x + 10</a:t>
            </a:r>
          </a:p>
          <a:p>
            <a:endParaRPr lang="en-US" altLang="ko-KR" sz="2400" b="1">
              <a:ea typeface="맑은 고딕"/>
            </a:endParaRPr>
          </a:p>
          <a:p>
            <a:r>
              <a:rPr lang="en-US" altLang="ko-KR" sz="2400" b="1">
                <a:ea typeface="맑은 고딕"/>
              </a:rPr>
              <a:t>print(</a:t>
            </a:r>
            <a:r>
              <a:rPr lang="en-US" altLang="ko-KR" sz="2400" b="1" err="1">
                <a:ea typeface="맑은 고딕"/>
              </a:rPr>
              <a:t>plus_ten</a:t>
            </a:r>
            <a:r>
              <a:rPr lang="en-US" altLang="ko-KR" sz="2400" b="1">
                <a:ea typeface="맑은 고딕"/>
              </a:rPr>
              <a:t>(1))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164FBD-8404-6A4A-0013-1964C368A591}"/>
              </a:ext>
            </a:extLst>
          </p:cNvPr>
          <p:cNvSpPr txBox="1"/>
          <p:nvPr/>
        </p:nvSpPr>
        <p:spPr>
          <a:xfrm>
            <a:off x="6227618" y="2542000"/>
            <a:ext cx="41148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err="1">
                <a:ea typeface="맑은 고딕"/>
              </a:rPr>
              <a:t>plus_ten</a:t>
            </a:r>
            <a:r>
              <a:rPr lang="en-US" sz="2400" b="1">
                <a:ea typeface="맑은 고딕"/>
              </a:rPr>
              <a:t> =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ea typeface="맑은 고딕"/>
              </a:rPr>
              <a:t>lambda x : x + 10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2400" b="1">
                <a:ea typeface="맑은 고딕"/>
              </a:rPr>
              <a:t>print(</a:t>
            </a:r>
            <a:r>
              <a:rPr lang="en-US" altLang="ko-KR" sz="2400" b="1" err="1">
                <a:ea typeface="맑은 고딕"/>
              </a:rPr>
              <a:t>pt_ten</a:t>
            </a:r>
            <a:r>
              <a:rPr lang="en-US" altLang="ko-KR" sz="2400" b="1">
                <a:ea typeface="맑은 고딕"/>
              </a:rPr>
              <a:t>(1))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CF2FDA-463A-9700-DD97-557121067BE8}"/>
              </a:ext>
            </a:extLst>
          </p:cNvPr>
          <p:cNvSpPr txBox="1"/>
          <p:nvPr/>
        </p:nvSpPr>
        <p:spPr>
          <a:xfrm>
            <a:off x="6248400" y="4338935"/>
            <a:ext cx="41148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400" b="1">
                <a:ea typeface="맑은 고딕"/>
              </a:rPr>
              <a:t>print(</a:t>
            </a:r>
            <a:r>
              <a:rPr lang="en-US" altLang="ko-KR" sz="2400" b="1">
                <a:solidFill>
                  <a:schemeClr val="accent6">
                    <a:lumMod val="75000"/>
                  </a:schemeClr>
                </a:solidFill>
                <a:ea typeface="맑은 고딕"/>
              </a:rPr>
              <a:t>(lambda x : x + 10)(1)</a:t>
            </a:r>
            <a:r>
              <a:rPr lang="en-US" altLang="ko-KR" sz="2400" b="1">
                <a:ea typeface="맑은 고딕"/>
              </a:rPr>
              <a:t>)</a:t>
            </a:r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DB90E4B6-D66D-FD3A-D624-D93645F31E44}"/>
              </a:ext>
            </a:extLst>
          </p:cNvPr>
          <p:cNvSpPr/>
          <p:nvPr/>
        </p:nvSpPr>
        <p:spPr>
          <a:xfrm rot="17614802">
            <a:off x="5269102" y="3481966"/>
            <a:ext cx="180200" cy="1355240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A457DFD3-3CDB-2414-390C-4057FA783110}"/>
              </a:ext>
            </a:extLst>
          </p:cNvPr>
          <p:cNvSpPr/>
          <p:nvPr/>
        </p:nvSpPr>
        <p:spPr>
          <a:xfrm rot="15430641">
            <a:off x="5340516" y="2699230"/>
            <a:ext cx="177176" cy="1347532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24D4A8-1747-67CB-955C-6AEA777F3E35}"/>
              </a:ext>
            </a:extLst>
          </p:cNvPr>
          <p:cNvSpPr txBox="1"/>
          <p:nvPr/>
        </p:nvSpPr>
        <p:spPr>
          <a:xfrm>
            <a:off x="6227618" y="2178748"/>
            <a:ext cx="2124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Anonymous function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353445-2AF8-BBF7-CFE4-74A84C36E35A}"/>
              </a:ext>
            </a:extLst>
          </p:cNvPr>
          <p:cNvSpPr txBox="1"/>
          <p:nvPr/>
        </p:nvSpPr>
        <p:spPr>
          <a:xfrm>
            <a:off x="6227618" y="3988014"/>
            <a:ext cx="2669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>
                <a:solidFill>
                  <a:srgbClr val="000000"/>
                </a:solidFill>
                <a:effectLst/>
                <a:latin typeface="noto"/>
              </a:rPr>
              <a:t>Add Arguments to the end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353158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>
            <a:normAutofit/>
          </a:bodyPr>
          <a:lstStyle/>
          <a:p>
            <a:r>
              <a:rPr lang="en-US" sz="3600">
                <a:latin typeface="Gill Sans MT"/>
                <a:ea typeface="굴림"/>
              </a:rPr>
              <a:t>lambda</a:t>
            </a:r>
            <a:endParaRPr lang="ko-KR"/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endParaRPr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46</a:t>
            </a:fld>
            <a:endParaRPr kumimoji="0" lang="en-US" altLang="ko-KR" sz="1200">
              <a:solidFill>
                <a:schemeClr val="tx2"/>
              </a:solidFill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DB90247-1839-C008-D04A-722A968D4C2B}"/>
              </a:ext>
            </a:extLst>
          </p:cNvPr>
          <p:cNvSpPr txBox="1">
            <a:spLocks/>
          </p:cNvSpPr>
          <p:nvPr/>
        </p:nvSpPr>
        <p:spPr>
          <a:xfrm>
            <a:off x="603250" y="1219200"/>
            <a:ext cx="10972800" cy="493776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901423D-3704-FF36-A18E-DB8FAF283DD5}"/>
              </a:ext>
            </a:extLst>
          </p:cNvPr>
          <p:cNvSpPr txBox="1">
            <a:spLocks/>
          </p:cNvSpPr>
          <p:nvPr/>
        </p:nvSpPr>
        <p:spPr>
          <a:xfrm>
            <a:off x="762000" y="1371600"/>
            <a:ext cx="10972800" cy="493776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rgbClr val="000000"/>
                </a:solidFill>
                <a:ea typeface="굴림" panose="020B0600000101010101" pitchFamily="50" charset="-127"/>
              </a:rPr>
              <a:t>lambda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67AA9B-669B-6434-4A5A-D4B043135879}"/>
              </a:ext>
            </a:extLst>
          </p:cNvPr>
          <p:cNvSpPr txBox="1"/>
          <p:nvPr/>
        </p:nvSpPr>
        <p:spPr>
          <a:xfrm>
            <a:off x="2532135" y="3465010"/>
            <a:ext cx="11361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/>
              <a:t>map</a:t>
            </a:r>
            <a:endParaRPr lang="ko-KR" altLang="en-US" sz="4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DE8E82-95CF-CD32-6AF3-5AC640674A7E}"/>
              </a:ext>
            </a:extLst>
          </p:cNvPr>
          <p:cNvSpPr txBox="1"/>
          <p:nvPr/>
        </p:nvSpPr>
        <p:spPr>
          <a:xfrm>
            <a:off x="5503935" y="3461450"/>
            <a:ext cx="14037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/>
              <a:t>filter</a:t>
            </a:r>
            <a:endParaRPr lang="ko-KR" altLang="en-US" sz="44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44D325-1DA9-9983-61BB-2122B8949E5D}"/>
              </a:ext>
            </a:extLst>
          </p:cNvPr>
          <p:cNvSpPr txBox="1"/>
          <p:nvPr/>
        </p:nvSpPr>
        <p:spPr>
          <a:xfrm>
            <a:off x="8075858" y="3465010"/>
            <a:ext cx="17539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/>
              <a:t>reduce</a:t>
            </a:r>
            <a:endParaRPr lang="ko-KR" altLang="en-US" sz="4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DE6B76-52F2-1735-A449-1799B0AC1490}"/>
              </a:ext>
            </a:extLst>
          </p:cNvPr>
          <p:cNvSpPr txBox="1"/>
          <p:nvPr/>
        </p:nvSpPr>
        <p:spPr>
          <a:xfrm>
            <a:off x="2435225" y="2122358"/>
            <a:ext cx="73215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i="0">
                <a:solidFill>
                  <a:srgbClr val="000000"/>
                </a:solidFill>
                <a:effectLst/>
                <a:latin typeface="noto"/>
              </a:rPr>
              <a:t>a function that is easy to use with lambda</a:t>
            </a:r>
            <a:endParaRPr lang="ko-KR" altLang="en-US" sz="3200" b="1"/>
          </a:p>
        </p:txBody>
      </p:sp>
    </p:spTree>
    <p:extLst>
      <p:ext uri="{BB962C8B-B14F-4D97-AF65-F5344CB8AC3E}">
        <p14:creationId xmlns:p14="http://schemas.microsoft.com/office/powerpoint/2010/main" val="1724585847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>
            <a:normAutofit/>
          </a:bodyPr>
          <a:lstStyle/>
          <a:p>
            <a:r>
              <a:rPr lang="en-US" sz="3600">
                <a:latin typeface="Gill Sans MT"/>
                <a:ea typeface="굴림"/>
              </a:rPr>
              <a:t>lambda</a:t>
            </a:r>
            <a:endParaRPr lang="ko-KR"/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endParaRPr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47</a:t>
            </a:fld>
            <a:endParaRPr kumimoji="0" lang="en-US" altLang="ko-KR" sz="1200">
              <a:solidFill>
                <a:schemeClr val="tx2"/>
              </a:solidFill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DB90247-1839-C008-D04A-722A968D4C2B}"/>
              </a:ext>
            </a:extLst>
          </p:cNvPr>
          <p:cNvSpPr txBox="1">
            <a:spLocks/>
          </p:cNvSpPr>
          <p:nvPr/>
        </p:nvSpPr>
        <p:spPr>
          <a:xfrm>
            <a:off x="603250" y="1219200"/>
            <a:ext cx="10972800" cy="493776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901423D-3704-FF36-A18E-DB8FAF283DD5}"/>
              </a:ext>
            </a:extLst>
          </p:cNvPr>
          <p:cNvSpPr txBox="1">
            <a:spLocks/>
          </p:cNvSpPr>
          <p:nvPr/>
        </p:nvSpPr>
        <p:spPr>
          <a:xfrm>
            <a:off x="762000" y="1371600"/>
            <a:ext cx="10972800" cy="493776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rgbClr val="000000"/>
                </a:solidFill>
                <a:ea typeface="굴림" panose="020B0600000101010101" pitchFamily="50" charset="-127"/>
              </a:rPr>
              <a:t>Lambda - map</a:t>
            </a: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D2BB7F-606E-1B39-4A53-A63A6FA1F0C7}"/>
              </a:ext>
            </a:extLst>
          </p:cNvPr>
          <p:cNvSpPr txBox="1"/>
          <p:nvPr/>
        </p:nvSpPr>
        <p:spPr>
          <a:xfrm>
            <a:off x="1939207" y="2133600"/>
            <a:ext cx="8618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/>
              <a:t>map : </a:t>
            </a:r>
            <a:r>
              <a:rPr lang="en-US" altLang="ko-KR" sz="2400" b="1" i="0">
                <a:solidFill>
                  <a:srgbClr val="000000"/>
                </a:solidFill>
                <a:effectLst/>
                <a:latin typeface="noto"/>
              </a:rPr>
              <a:t>Functions that treat elements in a list as specified functions</a:t>
            </a:r>
            <a:endParaRPr lang="ko-KR" altLang="en-US" sz="2400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DC77FF-2642-652F-AB9E-AED1668D00CA}"/>
              </a:ext>
            </a:extLst>
          </p:cNvPr>
          <p:cNvSpPr txBox="1"/>
          <p:nvPr/>
        </p:nvSpPr>
        <p:spPr>
          <a:xfrm>
            <a:off x="3657600" y="3087915"/>
            <a:ext cx="41360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/>
              <a:t>List(map(function, list))</a:t>
            </a:r>
          </a:p>
          <a:p>
            <a:endParaRPr lang="en-US" altLang="ko-KR" sz="2400" b="1"/>
          </a:p>
          <a:p>
            <a:r>
              <a:rPr lang="en-US" altLang="ko-KR" sz="2400" b="1"/>
              <a:t>Tuple(map(function, tuple))</a:t>
            </a:r>
            <a:endParaRPr lang="ko-KR" altLang="en-US" sz="24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39F0C8-2B2E-1411-F6CD-538B7D61C51D}"/>
              </a:ext>
            </a:extLst>
          </p:cNvPr>
          <p:cNvSpPr txBox="1"/>
          <p:nvPr/>
        </p:nvSpPr>
        <p:spPr>
          <a:xfrm>
            <a:off x="3281119" y="5053520"/>
            <a:ext cx="48890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/>
              <a:t>Ex) a, b = map(int, input().split())</a:t>
            </a:r>
            <a:endParaRPr lang="ko-KR" altLang="en-US" sz="2400" b="1"/>
          </a:p>
        </p:txBody>
      </p:sp>
    </p:spTree>
    <p:extLst>
      <p:ext uri="{BB962C8B-B14F-4D97-AF65-F5344CB8AC3E}">
        <p14:creationId xmlns:p14="http://schemas.microsoft.com/office/powerpoint/2010/main" val="982438027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>
            <a:normAutofit/>
          </a:bodyPr>
          <a:lstStyle/>
          <a:p>
            <a:r>
              <a:rPr lang="en-US" sz="3600">
                <a:latin typeface="Gill Sans MT"/>
                <a:ea typeface="굴림"/>
              </a:rPr>
              <a:t>lambda</a:t>
            </a:r>
            <a:endParaRPr lang="ko-KR"/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endParaRPr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endParaRPr lang="en-US" altLang="ko-KR" sz="2400" b="1">
              <a:ea typeface="맑은 고딕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48</a:t>
            </a:fld>
            <a:endParaRPr kumimoji="0" lang="en-US" altLang="ko-KR" sz="1200">
              <a:solidFill>
                <a:schemeClr val="tx2"/>
              </a:solidFill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DB90247-1839-C008-D04A-722A968D4C2B}"/>
              </a:ext>
            </a:extLst>
          </p:cNvPr>
          <p:cNvSpPr txBox="1">
            <a:spLocks/>
          </p:cNvSpPr>
          <p:nvPr/>
        </p:nvSpPr>
        <p:spPr>
          <a:xfrm>
            <a:off x="603250" y="1219200"/>
            <a:ext cx="10972800" cy="493776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901423D-3704-FF36-A18E-DB8FAF283DD5}"/>
              </a:ext>
            </a:extLst>
          </p:cNvPr>
          <p:cNvSpPr txBox="1">
            <a:spLocks/>
          </p:cNvSpPr>
          <p:nvPr/>
        </p:nvSpPr>
        <p:spPr>
          <a:xfrm>
            <a:off x="762000" y="1371600"/>
            <a:ext cx="10972800" cy="493776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rgbClr val="000000"/>
                </a:solidFill>
                <a:ea typeface="굴림" panose="020B0600000101010101" pitchFamily="50" charset="-127"/>
              </a:rPr>
              <a:t>Lambda - map</a:t>
            </a: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8D8FDC-CDAD-07AE-2F54-1604CA7D0F4B}"/>
              </a:ext>
            </a:extLst>
          </p:cNvPr>
          <p:cNvSpPr txBox="1"/>
          <p:nvPr/>
        </p:nvSpPr>
        <p:spPr>
          <a:xfrm>
            <a:off x="2822575" y="1905000"/>
            <a:ext cx="6321425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400" b="1">
                <a:ea typeface="맑은 고딕"/>
              </a:rPr>
              <a:t>print(</a:t>
            </a:r>
            <a:r>
              <a:rPr lang="en-US" altLang="ko-KR" sz="2400" b="1">
                <a:solidFill>
                  <a:schemeClr val="accent6">
                    <a:lumMod val="75000"/>
                  </a:schemeClr>
                </a:solidFill>
                <a:ea typeface="맑은 고딕"/>
              </a:rPr>
              <a:t>list(map(lambda x : x + 10, [1, 2, 3]))</a:t>
            </a:r>
            <a:r>
              <a:rPr lang="en-US" altLang="ko-KR" sz="2400" b="1">
                <a:ea typeface="맑은 고딕"/>
              </a:rPr>
              <a:t>)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A26ABF9-5621-B36B-8F95-428488B87E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017703"/>
              </p:ext>
            </p:extLst>
          </p:nvPr>
        </p:nvGraphicFramePr>
        <p:xfrm>
          <a:off x="4267200" y="3058160"/>
          <a:ext cx="27408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626">
                  <a:extLst>
                    <a:ext uri="{9D8B030D-6E8A-4147-A177-3AD203B41FA5}">
                      <a16:colId xmlns:a16="http://schemas.microsoft.com/office/drawing/2014/main" val="3446094689"/>
                    </a:ext>
                  </a:extLst>
                </a:gridCol>
                <a:gridCol w="913626">
                  <a:extLst>
                    <a:ext uri="{9D8B030D-6E8A-4147-A177-3AD203B41FA5}">
                      <a16:colId xmlns:a16="http://schemas.microsoft.com/office/drawing/2014/main" val="974993185"/>
                    </a:ext>
                  </a:extLst>
                </a:gridCol>
                <a:gridCol w="913626">
                  <a:extLst>
                    <a:ext uri="{9D8B030D-6E8A-4147-A177-3AD203B41FA5}">
                      <a16:colId xmlns:a16="http://schemas.microsoft.com/office/drawing/2014/main" val="1290964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68809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11589922-4653-1500-3B55-036BF9787354}"/>
              </a:ext>
            </a:extLst>
          </p:cNvPr>
          <p:cNvSpPr txBox="1"/>
          <p:nvPr/>
        </p:nvSpPr>
        <p:spPr>
          <a:xfrm>
            <a:off x="4613275" y="4141277"/>
            <a:ext cx="2362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>
                <a:ea typeface="맑은 고딕"/>
              </a:rPr>
              <a:t>lambda x : x + 10</a:t>
            </a:r>
            <a:endParaRPr lang="ko-KR" altLang="en-US" sz="2000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803CC577-580D-B9DE-5F71-D1DBD655253C}"/>
              </a:ext>
            </a:extLst>
          </p:cNvPr>
          <p:cNvSpPr/>
          <p:nvPr/>
        </p:nvSpPr>
        <p:spPr>
          <a:xfrm rot="18841025">
            <a:off x="5019374" y="3392070"/>
            <a:ext cx="180200" cy="896820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C8D08230-647B-7B31-CB03-0478017C1C1C}"/>
              </a:ext>
            </a:extLst>
          </p:cNvPr>
          <p:cNvSpPr/>
          <p:nvPr/>
        </p:nvSpPr>
        <p:spPr>
          <a:xfrm rot="2576759">
            <a:off x="6301158" y="3378831"/>
            <a:ext cx="180200" cy="896820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3D718841-32D8-0D1B-1D37-C8CAAC18D1A7}"/>
              </a:ext>
            </a:extLst>
          </p:cNvPr>
          <p:cNvSpPr/>
          <p:nvPr/>
        </p:nvSpPr>
        <p:spPr>
          <a:xfrm>
            <a:off x="5605673" y="3528837"/>
            <a:ext cx="180200" cy="596807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C8062425-F555-1C16-9A86-2CA2A6B1C7AA}"/>
              </a:ext>
            </a:extLst>
          </p:cNvPr>
          <p:cNvSpPr/>
          <p:nvPr/>
        </p:nvSpPr>
        <p:spPr>
          <a:xfrm>
            <a:off x="5605673" y="4635027"/>
            <a:ext cx="180200" cy="596807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표 4">
            <a:extLst>
              <a:ext uri="{FF2B5EF4-FFF2-40B4-BE49-F238E27FC236}">
                <a16:creationId xmlns:a16="http://schemas.microsoft.com/office/drawing/2014/main" id="{1B26AB85-AE39-E447-1F96-8AD51FFBAC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207856"/>
              </p:ext>
            </p:extLst>
          </p:nvPr>
        </p:nvGraphicFramePr>
        <p:xfrm>
          <a:off x="4325334" y="5384234"/>
          <a:ext cx="27408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626">
                  <a:extLst>
                    <a:ext uri="{9D8B030D-6E8A-4147-A177-3AD203B41FA5}">
                      <a16:colId xmlns:a16="http://schemas.microsoft.com/office/drawing/2014/main" val="3446094689"/>
                    </a:ext>
                  </a:extLst>
                </a:gridCol>
                <a:gridCol w="913626">
                  <a:extLst>
                    <a:ext uri="{9D8B030D-6E8A-4147-A177-3AD203B41FA5}">
                      <a16:colId xmlns:a16="http://schemas.microsoft.com/office/drawing/2014/main" val="974993185"/>
                    </a:ext>
                  </a:extLst>
                </a:gridCol>
                <a:gridCol w="913626">
                  <a:extLst>
                    <a:ext uri="{9D8B030D-6E8A-4147-A177-3AD203B41FA5}">
                      <a16:colId xmlns:a16="http://schemas.microsoft.com/office/drawing/2014/main" val="1290964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688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1104686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>
            <a:normAutofit/>
          </a:bodyPr>
          <a:lstStyle/>
          <a:p>
            <a:r>
              <a:rPr lang="en-US" sz="3600">
                <a:latin typeface="Gill Sans MT"/>
                <a:ea typeface="굴림"/>
              </a:rPr>
              <a:t>lambda</a:t>
            </a:r>
            <a:endParaRPr lang="ko-KR"/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endParaRPr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49</a:t>
            </a:fld>
            <a:endParaRPr kumimoji="0" lang="en-US" altLang="ko-KR" sz="1200">
              <a:solidFill>
                <a:schemeClr val="tx2"/>
              </a:solidFill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DB90247-1839-C008-D04A-722A968D4C2B}"/>
              </a:ext>
            </a:extLst>
          </p:cNvPr>
          <p:cNvSpPr txBox="1">
            <a:spLocks/>
          </p:cNvSpPr>
          <p:nvPr/>
        </p:nvSpPr>
        <p:spPr>
          <a:xfrm>
            <a:off x="603250" y="1219200"/>
            <a:ext cx="10972800" cy="493776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901423D-3704-FF36-A18E-DB8FAF283DD5}"/>
              </a:ext>
            </a:extLst>
          </p:cNvPr>
          <p:cNvSpPr txBox="1">
            <a:spLocks/>
          </p:cNvSpPr>
          <p:nvPr/>
        </p:nvSpPr>
        <p:spPr>
          <a:xfrm>
            <a:off x="762000" y="1371600"/>
            <a:ext cx="10972800" cy="493776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rgbClr val="000000"/>
                </a:solidFill>
                <a:ea typeface="굴림" panose="020B0600000101010101" pitchFamily="50" charset="-127"/>
              </a:rPr>
              <a:t>Lambda - filter</a:t>
            </a: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00F2E4-2E4F-0CF3-7138-B94A971BBDE4}"/>
              </a:ext>
            </a:extLst>
          </p:cNvPr>
          <p:cNvSpPr txBox="1"/>
          <p:nvPr/>
        </p:nvSpPr>
        <p:spPr>
          <a:xfrm>
            <a:off x="961902" y="2057400"/>
            <a:ext cx="10268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solidFill>
                  <a:srgbClr val="000000"/>
                </a:solidFill>
                <a:effectLst/>
                <a:latin typeface="noto"/>
              </a:rPr>
              <a:t>Filter : Gets the element when the return value of the specified function is True</a:t>
            </a:r>
            <a:endParaRPr lang="ko-KR" altLang="en-US" sz="2400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0AB512-36CD-9E8D-E9CA-8BBC7093471B}"/>
              </a:ext>
            </a:extLst>
          </p:cNvPr>
          <p:cNvSpPr txBox="1"/>
          <p:nvPr/>
        </p:nvSpPr>
        <p:spPr>
          <a:xfrm>
            <a:off x="1672648" y="2992273"/>
            <a:ext cx="4194752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400" b="1">
                <a:ea typeface="+mn-lt"/>
                <a:cs typeface="+mn-lt"/>
              </a:rPr>
              <a:t>def</a:t>
            </a:r>
            <a:r>
              <a:rPr lang="en-US" altLang="ko-KR" sz="2400" b="1">
                <a:ea typeface="맑은 고딕"/>
              </a:rPr>
              <a:t> </a:t>
            </a:r>
            <a:r>
              <a:rPr lang="en-US" altLang="ko-KR" sz="2400" b="1">
                <a:ea typeface="맑은 고딕"/>
                <a:cs typeface="+mn-lt"/>
              </a:rPr>
              <a:t>f(x):</a:t>
            </a:r>
          </a:p>
          <a:p>
            <a:r>
              <a:rPr lang="en-US" altLang="ko-KR" sz="2400" b="1">
                <a:ea typeface="맑은 고딕"/>
              </a:rPr>
              <a:t>        return x &gt; 5 and x &lt; 10</a:t>
            </a:r>
          </a:p>
          <a:p>
            <a:endParaRPr lang="en-US" altLang="ko-KR" sz="2400" b="1">
              <a:ea typeface="맑은 고딕"/>
            </a:endParaRPr>
          </a:p>
          <a:p>
            <a:r>
              <a:rPr lang="en-US" altLang="ko-KR" sz="2400" b="1">
                <a:ea typeface="맑은 고딕"/>
              </a:rPr>
              <a:t>a = [8, 2, 5, 3, 1, 7, 9, 10, 0]</a:t>
            </a:r>
          </a:p>
          <a:p>
            <a:r>
              <a:rPr lang="en-US" altLang="ko-KR" sz="2400" b="1">
                <a:ea typeface="맑은 고딕"/>
              </a:rPr>
              <a:t>print(list(filter(f, a)))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51CC8D-20C9-8FE2-FD90-CEFB2B557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3384974"/>
            <a:ext cx="2786117" cy="123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83470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>
            <a:normAutofit/>
          </a:bodyPr>
          <a:lstStyle/>
          <a:p>
            <a:r>
              <a:rPr lang="en-US" altLang="ko-KR" sz="3600" b="1">
                <a:ea typeface="굴림"/>
              </a:rPr>
              <a:t>File</a:t>
            </a:r>
            <a:endParaRPr lang="en-US" altLang="ko-KR" sz="3600" b="1">
              <a:ea typeface="굴림" panose="020B0600000101010101" pitchFamily="50" charset="-127"/>
            </a:endParaRP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Autofit/>
          </a:bodyPr>
          <a:lstStyle/>
          <a:p>
            <a:pPr marL="0" indent="0" algn="ctr">
              <a:buNone/>
            </a:pPr>
            <a:r>
              <a:rPr lang="en-US" altLang="ko-KR" sz="3600">
                <a:ea typeface="굴림"/>
                <a:cs typeface="+mn-lt"/>
              </a:rPr>
              <a:t>file = open()</a:t>
            </a:r>
          </a:p>
          <a:p>
            <a:pPr marL="0" indent="0" algn="ctr">
              <a:buNone/>
            </a:pPr>
            <a:endParaRPr lang="en-US" altLang="ko-KR" sz="3600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pPr marL="0" indent="0" algn="ctr">
              <a:buNone/>
            </a:pPr>
            <a:endParaRPr lang="en-US" altLang="ko-KR" sz="3600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pPr marL="0" indent="0" algn="ctr">
              <a:buNone/>
            </a:pPr>
            <a:r>
              <a:rPr lang="en-US" altLang="ko-KR" sz="3600">
                <a:solidFill>
                  <a:srgbClr val="000000"/>
                </a:solidFill>
                <a:ea typeface="굴림"/>
              </a:rPr>
              <a:t>read / write</a:t>
            </a:r>
          </a:p>
          <a:p>
            <a:pPr marL="0" indent="0" algn="ctr">
              <a:buNone/>
            </a:pPr>
            <a:endParaRPr lang="en-US" altLang="ko-KR" sz="3600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pPr marL="0" indent="0" algn="ctr">
              <a:buNone/>
            </a:pPr>
            <a:endParaRPr lang="en-US" altLang="ko-KR" sz="3600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pPr marL="0" indent="0" algn="ctr">
              <a:buNone/>
            </a:pPr>
            <a:r>
              <a:rPr lang="en-US" altLang="ko-KR" sz="3600" err="1">
                <a:solidFill>
                  <a:srgbClr val="000000"/>
                </a:solidFill>
                <a:ea typeface="굴림"/>
              </a:rPr>
              <a:t>file.close</a:t>
            </a:r>
            <a:r>
              <a:rPr lang="en-US" altLang="ko-KR" sz="3600">
                <a:solidFill>
                  <a:srgbClr val="000000"/>
                </a:solidFill>
                <a:ea typeface="굴림"/>
              </a:rPr>
              <a:t>()</a:t>
            </a:r>
            <a:endParaRPr lang="en-US" altLang="ko-KR" sz="3600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pPr>
              <a:buClr>
                <a:srgbClr val="4F81BD"/>
              </a:buClr>
            </a:pPr>
            <a:endParaRPr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5</a:t>
            </a:fld>
            <a:endParaRPr kumimoji="0" lang="en-US" altLang="ko-KR" sz="1200">
              <a:solidFill>
                <a:schemeClr val="tx2"/>
              </a:solidFill>
            </a:endParaRPr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7A6C96A6-42CB-A3A5-6149-9CE5B70A2915}"/>
              </a:ext>
            </a:extLst>
          </p:cNvPr>
          <p:cNvSpPr/>
          <p:nvPr/>
        </p:nvSpPr>
        <p:spPr>
          <a:xfrm>
            <a:off x="5853683" y="2001949"/>
            <a:ext cx="486507" cy="978876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30F1143F-7942-4152-A8FD-4F571B03CD5B}"/>
              </a:ext>
            </a:extLst>
          </p:cNvPr>
          <p:cNvSpPr/>
          <p:nvPr/>
        </p:nvSpPr>
        <p:spPr>
          <a:xfrm>
            <a:off x="5855881" y="3868117"/>
            <a:ext cx="486507" cy="978876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165299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>
            <a:normAutofit/>
          </a:bodyPr>
          <a:lstStyle/>
          <a:p>
            <a:r>
              <a:rPr lang="en-US" sz="3600">
                <a:latin typeface="Gill Sans MT"/>
                <a:ea typeface="굴림"/>
              </a:rPr>
              <a:t>lambda</a:t>
            </a:r>
            <a:endParaRPr lang="ko-KR"/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endParaRPr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50</a:t>
            </a:fld>
            <a:endParaRPr kumimoji="0" lang="en-US" altLang="ko-KR" sz="1200">
              <a:solidFill>
                <a:schemeClr val="tx2"/>
              </a:solidFill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DB90247-1839-C008-D04A-722A968D4C2B}"/>
              </a:ext>
            </a:extLst>
          </p:cNvPr>
          <p:cNvSpPr txBox="1">
            <a:spLocks/>
          </p:cNvSpPr>
          <p:nvPr/>
        </p:nvSpPr>
        <p:spPr>
          <a:xfrm>
            <a:off x="603250" y="1219200"/>
            <a:ext cx="10972800" cy="493776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901423D-3704-FF36-A18E-DB8FAF283DD5}"/>
              </a:ext>
            </a:extLst>
          </p:cNvPr>
          <p:cNvSpPr txBox="1">
            <a:spLocks/>
          </p:cNvSpPr>
          <p:nvPr/>
        </p:nvSpPr>
        <p:spPr>
          <a:xfrm>
            <a:off x="762000" y="1371600"/>
            <a:ext cx="10972800" cy="493776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rgbClr val="000000"/>
                </a:solidFill>
                <a:ea typeface="굴림" panose="020B0600000101010101" pitchFamily="50" charset="-127"/>
              </a:rPr>
              <a:t>Lambda - filter</a:t>
            </a: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269680-DC24-0719-E559-6086263E16AB}"/>
              </a:ext>
            </a:extLst>
          </p:cNvPr>
          <p:cNvSpPr txBox="1"/>
          <p:nvPr/>
        </p:nvSpPr>
        <p:spPr>
          <a:xfrm>
            <a:off x="1752600" y="2743200"/>
            <a:ext cx="800475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400" b="1">
                <a:ea typeface="맑은 고딕"/>
              </a:rPr>
              <a:t>a =['q', 'G', 'k', 'O', 'a', 'O', 'b', 'D', 'y']</a:t>
            </a:r>
          </a:p>
          <a:p>
            <a:r>
              <a:rPr lang="en-US" altLang="ko-KR" sz="2400" b="1">
                <a:ea typeface="맑은 고딕"/>
              </a:rPr>
              <a:t>print(list(filter(lambda x :  &gt; 'A' and x &lt; 'Z', a)))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3C7F4B1-5FE2-BC6D-CC48-8AC32A045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3758" y="4572000"/>
            <a:ext cx="3802435" cy="83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696731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>
            <a:normAutofit/>
          </a:bodyPr>
          <a:lstStyle/>
          <a:p>
            <a:r>
              <a:rPr lang="en-US" sz="3600">
                <a:latin typeface="Gill Sans MT"/>
                <a:ea typeface="굴림"/>
              </a:rPr>
              <a:t>lambda</a:t>
            </a:r>
            <a:endParaRPr lang="ko-KR"/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endParaRPr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51</a:t>
            </a:fld>
            <a:endParaRPr kumimoji="0" lang="en-US" altLang="ko-KR" sz="1200">
              <a:solidFill>
                <a:schemeClr val="tx2"/>
              </a:solidFill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DB90247-1839-C008-D04A-722A968D4C2B}"/>
              </a:ext>
            </a:extLst>
          </p:cNvPr>
          <p:cNvSpPr txBox="1">
            <a:spLocks/>
          </p:cNvSpPr>
          <p:nvPr/>
        </p:nvSpPr>
        <p:spPr>
          <a:xfrm>
            <a:off x="603250" y="1219200"/>
            <a:ext cx="10972800" cy="493776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901423D-3704-FF36-A18E-DB8FAF283DD5}"/>
              </a:ext>
            </a:extLst>
          </p:cNvPr>
          <p:cNvSpPr txBox="1">
            <a:spLocks/>
          </p:cNvSpPr>
          <p:nvPr/>
        </p:nvSpPr>
        <p:spPr>
          <a:xfrm>
            <a:off x="762000" y="1371600"/>
            <a:ext cx="10972800" cy="493776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rgbClr val="000000"/>
                </a:solidFill>
                <a:ea typeface="굴림" panose="020B0600000101010101" pitchFamily="50" charset="-127"/>
              </a:rPr>
              <a:t>Lambda - reduce</a:t>
            </a: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0A9049-2050-E07F-01DE-8C675B13D00C}"/>
              </a:ext>
            </a:extLst>
          </p:cNvPr>
          <p:cNvSpPr txBox="1"/>
          <p:nvPr/>
        </p:nvSpPr>
        <p:spPr>
          <a:xfrm>
            <a:off x="1905000" y="1981200"/>
            <a:ext cx="8153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>
                <a:solidFill>
                  <a:srgbClr val="000000"/>
                </a:solidFill>
                <a:ea typeface="굴림" panose="020B0600000101010101" pitchFamily="50" charset="-127"/>
              </a:rPr>
              <a:t>reduce : </a:t>
            </a:r>
            <a:r>
              <a:rPr lang="en-US" altLang="ko-KR" sz="2400" b="1" i="0">
                <a:solidFill>
                  <a:srgbClr val="000000"/>
                </a:solidFill>
                <a:effectLst/>
                <a:latin typeface="noto"/>
              </a:rPr>
              <a:t>A function that treats each element as a specified function and then returns cumulatively with previous results</a:t>
            </a:r>
            <a:endParaRPr lang="ko-KR" altLang="en-US" sz="24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8102CC-3655-DEDE-F9C2-D95FC3BBDF97}"/>
              </a:ext>
            </a:extLst>
          </p:cNvPr>
          <p:cNvSpPr txBox="1"/>
          <p:nvPr/>
        </p:nvSpPr>
        <p:spPr>
          <a:xfrm>
            <a:off x="914400" y="3323070"/>
            <a:ext cx="502920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400" b="1">
                <a:ea typeface="+mn-lt"/>
                <a:cs typeface="+mn-lt"/>
              </a:rPr>
              <a:t>From </a:t>
            </a:r>
            <a:r>
              <a:rPr lang="en-US" altLang="ko-KR" sz="2400" b="1" err="1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functools</a:t>
            </a:r>
            <a:r>
              <a:rPr lang="en-US" altLang="ko-KR" sz="2400" b="1">
                <a:ea typeface="+mn-lt"/>
                <a:cs typeface="+mn-lt"/>
              </a:rPr>
              <a:t> import reduce</a:t>
            </a:r>
          </a:p>
          <a:p>
            <a:endParaRPr lang="en-US" altLang="ko-KR" sz="2400" b="1">
              <a:ea typeface="맑은 고딕"/>
            </a:endParaRPr>
          </a:p>
          <a:p>
            <a:r>
              <a:rPr lang="en-US" altLang="ko-KR" sz="2400" b="1">
                <a:ea typeface="맑은 고딕"/>
              </a:rPr>
              <a:t>a = [1, 2, 3, 4, 5]</a:t>
            </a:r>
          </a:p>
          <a:p>
            <a:r>
              <a:rPr lang="en-US" altLang="ko-KR" sz="2400" b="1">
                <a:ea typeface="맑은 고딕"/>
              </a:rPr>
              <a:t>print(</a:t>
            </a:r>
            <a:r>
              <a:rPr lang="en-US" altLang="ko-KR" sz="2400" b="1">
                <a:solidFill>
                  <a:schemeClr val="accent6">
                    <a:lumMod val="75000"/>
                  </a:schemeClr>
                </a:solidFill>
                <a:ea typeface="맑은 고딕"/>
              </a:rPr>
              <a:t>reduce(</a:t>
            </a:r>
            <a:r>
              <a:rPr lang="en-US" altLang="ko-KR" sz="2400" b="1">
                <a:ea typeface="맑은 고딕"/>
              </a:rPr>
              <a:t>lambda x, y : x + y, a</a:t>
            </a:r>
            <a:r>
              <a:rPr lang="en-US" altLang="ko-KR" sz="2400" b="1">
                <a:solidFill>
                  <a:schemeClr val="accent6">
                    <a:lumMod val="75000"/>
                  </a:schemeClr>
                </a:solidFill>
                <a:ea typeface="맑은 고딕"/>
              </a:rPr>
              <a:t>)</a:t>
            </a:r>
            <a:r>
              <a:rPr lang="en-US" altLang="ko-KR" sz="2400" b="1">
                <a:ea typeface="맑은 고딕"/>
              </a:rPr>
              <a:t>)</a:t>
            </a: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EA285A81-CFAE-29DC-CA7E-DEDBD4F04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387386"/>
              </p:ext>
            </p:extLst>
          </p:nvPr>
        </p:nvGraphicFramePr>
        <p:xfrm>
          <a:off x="6324600" y="3330618"/>
          <a:ext cx="4267200" cy="403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3274700018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3494872062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1643857565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696245661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462893171"/>
                    </a:ext>
                  </a:extLst>
                </a:gridCol>
              </a:tblGrid>
              <a:tr h="4031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569794"/>
                  </a:ext>
                </a:extLst>
              </a:tr>
            </a:tbl>
          </a:graphicData>
        </a:graphic>
      </p:graphicFrame>
      <p:sp>
        <p:nvSpPr>
          <p:cNvPr id="14" name="빼기 기호 13">
            <a:extLst>
              <a:ext uri="{FF2B5EF4-FFF2-40B4-BE49-F238E27FC236}">
                <a16:creationId xmlns:a16="http://schemas.microsoft.com/office/drawing/2014/main" id="{727F0C2D-5490-E0FF-B775-2D95B9711DD4}"/>
              </a:ext>
            </a:extLst>
          </p:cNvPr>
          <p:cNvSpPr/>
          <p:nvPr/>
        </p:nvSpPr>
        <p:spPr>
          <a:xfrm rot="5400000">
            <a:off x="6524035" y="3839165"/>
            <a:ext cx="403184" cy="192454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15" name="빼기 기호 14">
            <a:extLst>
              <a:ext uri="{FF2B5EF4-FFF2-40B4-BE49-F238E27FC236}">
                <a16:creationId xmlns:a16="http://schemas.microsoft.com/office/drawing/2014/main" id="{A11F8352-EA9D-2176-3197-FE7B8DF82801}"/>
              </a:ext>
            </a:extLst>
          </p:cNvPr>
          <p:cNvSpPr/>
          <p:nvPr/>
        </p:nvSpPr>
        <p:spPr>
          <a:xfrm rot="5400000">
            <a:off x="7402289" y="3824623"/>
            <a:ext cx="403184" cy="192454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16" name="빼기 기호 15">
            <a:extLst>
              <a:ext uri="{FF2B5EF4-FFF2-40B4-BE49-F238E27FC236}">
                <a16:creationId xmlns:a16="http://schemas.microsoft.com/office/drawing/2014/main" id="{FCAF072F-7BF1-30DB-FC48-F47BA4CF50A6}"/>
              </a:ext>
            </a:extLst>
          </p:cNvPr>
          <p:cNvSpPr/>
          <p:nvPr/>
        </p:nvSpPr>
        <p:spPr>
          <a:xfrm rot="10800000">
            <a:off x="6553201" y="3922265"/>
            <a:ext cx="1248365" cy="268735"/>
          </a:xfrm>
          <a:prstGeom prst="mathMinus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9901C8-3752-84B6-0197-2360DC6E1A95}"/>
              </a:ext>
            </a:extLst>
          </p:cNvPr>
          <p:cNvSpPr txBox="1"/>
          <p:nvPr/>
        </p:nvSpPr>
        <p:spPr>
          <a:xfrm>
            <a:off x="7027342" y="40825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18" name="빼기 기호 17">
            <a:extLst>
              <a:ext uri="{FF2B5EF4-FFF2-40B4-BE49-F238E27FC236}">
                <a16:creationId xmlns:a16="http://schemas.microsoft.com/office/drawing/2014/main" id="{F00FFDB8-B717-A25B-2205-F935EA632838}"/>
              </a:ext>
            </a:extLst>
          </p:cNvPr>
          <p:cNvSpPr/>
          <p:nvPr/>
        </p:nvSpPr>
        <p:spPr>
          <a:xfrm rot="10800000">
            <a:off x="6934200" y="4528065"/>
            <a:ext cx="1828800" cy="268735"/>
          </a:xfrm>
          <a:prstGeom prst="mathMinus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19" name="빼기 기호 18">
            <a:extLst>
              <a:ext uri="{FF2B5EF4-FFF2-40B4-BE49-F238E27FC236}">
                <a16:creationId xmlns:a16="http://schemas.microsoft.com/office/drawing/2014/main" id="{037FF43B-FB50-C0FA-B885-A6A64989FFE8}"/>
              </a:ext>
            </a:extLst>
          </p:cNvPr>
          <p:cNvSpPr/>
          <p:nvPr/>
        </p:nvSpPr>
        <p:spPr>
          <a:xfrm rot="5400000">
            <a:off x="6975791" y="4450928"/>
            <a:ext cx="403184" cy="192454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20" name="빼기 기호 19">
            <a:extLst>
              <a:ext uri="{FF2B5EF4-FFF2-40B4-BE49-F238E27FC236}">
                <a16:creationId xmlns:a16="http://schemas.microsoft.com/office/drawing/2014/main" id="{5F40EF47-6FEB-C471-9A07-FDD656D47B81}"/>
              </a:ext>
            </a:extLst>
          </p:cNvPr>
          <p:cNvSpPr/>
          <p:nvPr/>
        </p:nvSpPr>
        <p:spPr>
          <a:xfrm rot="5400000">
            <a:off x="7901210" y="4156316"/>
            <a:ext cx="1189886" cy="192454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C4F652-255D-FD00-4688-91DB0681029E}"/>
              </a:ext>
            </a:extLst>
          </p:cNvPr>
          <p:cNvSpPr txBox="1"/>
          <p:nvPr/>
        </p:nvSpPr>
        <p:spPr>
          <a:xfrm>
            <a:off x="7749935" y="470806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6</a:t>
            </a:r>
            <a:endParaRPr lang="ko-KR" altLang="en-US"/>
          </a:p>
        </p:txBody>
      </p:sp>
      <p:sp>
        <p:nvSpPr>
          <p:cNvPr id="22" name="빼기 기호 21">
            <a:extLst>
              <a:ext uri="{FF2B5EF4-FFF2-40B4-BE49-F238E27FC236}">
                <a16:creationId xmlns:a16="http://schemas.microsoft.com/office/drawing/2014/main" id="{391A6332-C4AC-3397-7577-A53DC70EEFDE}"/>
              </a:ext>
            </a:extLst>
          </p:cNvPr>
          <p:cNvSpPr/>
          <p:nvPr/>
        </p:nvSpPr>
        <p:spPr>
          <a:xfrm rot="10800000">
            <a:off x="7631820" y="5153596"/>
            <a:ext cx="1921119" cy="268735"/>
          </a:xfrm>
          <a:prstGeom prst="mathMinus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24" name="빼기 기호 23">
            <a:extLst>
              <a:ext uri="{FF2B5EF4-FFF2-40B4-BE49-F238E27FC236}">
                <a16:creationId xmlns:a16="http://schemas.microsoft.com/office/drawing/2014/main" id="{8D11B550-52CE-F2B8-F67F-A5F3C4DD8B09}"/>
              </a:ext>
            </a:extLst>
          </p:cNvPr>
          <p:cNvSpPr/>
          <p:nvPr/>
        </p:nvSpPr>
        <p:spPr>
          <a:xfrm rot="5400000">
            <a:off x="7696201" y="5080881"/>
            <a:ext cx="403184" cy="192454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25" name="빼기 기호 24">
            <a:extLst>
              <a:ext uri="{FF2B5EF4-FFF2-40B4-BE49-F238E27FC236}">
                <a16:creationId xmlns:a16="http://schemas.microsoft.com/office/drawing/2014/main" id="{269BF32B-CB81-814D-F488-BAD15751606C}"/>
              </a:ext>
            </a:extLst>
          </p:cNvPr>
          <p:cNvSpPr/>
          <p:nvPr/>
        </p:nvSpPr>
        <p:spPr>
          <a:xfrm rot="5400000">
            <a:off x="8250528" y="4450646"/>
            <a:ext cx="2083340" cy="192454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361BBE-D24E-06CA-6B80-4BC2C9C746B4}"/>
              </a:ext>
            </a:extLst>
          </p:cNvPr>
          <p:cNvSpPr txBox="1"/>
          <p:nvPr/>
        </p:nvSpPr>
        <p:spPr>
          <a:xfrm>
            <a:off x="8447840" y="5281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10</a:t>
            </a:r>
            <a:endParaRPr lang="ko-KR" altLang="en-US"/>
          </a:p>
        </p:txBody>
      </p:sp>
      <p:sp>
        <p:nvSpPr>
          <p:cNvPr id="27" name="빼기 기호 26">
            <a:extLst>
              <a:ext uri="{FF2B5EF4-FFF2-40B4-BE49-F238E27FC236}">
                <a16:creationId xmlns:a16="http://schemas.microsoft.com/office/drawing/2014/main" id="{C41F4309-6F4D-DD6B-22FC-558A70E4FCB5}"/>
              </a:ext>
            </a:extLst>
          </p:cNvPr>
          <p:cNvSpPr/>
          <p:nvPr/>
        </p:nvSpPr>
        <p:spPr>
          <a:xfrm rot="5400000">
            <a:off x="8453997" y="5644465"/>
            <a:ext cx="403184" cy="192454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28" name="빼기 기호 27">
            <a:extLst>
              <a:ext uri="{FF2B5EF4-FFF2-40B4-BE49-F238E27FC236}">
                <a16:creationId xmlns:a16="http://schemas.microsoft.com/office/drawing/2014/main" id="{327505A8-2FB4-B737-C065-2C900852F947}"/>
              </a:ext>
            </a:extLst>
          </p:cNvPr>
          <p:cNvSpPr/>
          <p:nvPr/>
        </p:nvSpPr>
        <p:spPr>
          <a:xfrm rot="10800000">
            <a:off x="8335864" y="5727132"/>
            <a:ext cx="2268074" cy="268735"/>
          </a:xfrm>
          <a:prstGeom prst="mathMinus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29" name="빼기 기호 28">
            <a:extLst>
              <a:ext uri="{FF2B5EF4-FFF2-40B4-BE49-F238E27FC236}">
                <a16:creationId xmlns:a16="http://schemas.microsoft.com/office/drawing/2014/main" id="{0AD279FB-E54A-E9C9-72D3-B6C233F2482C}"/>
              </a:ext>
            </a:extLst>
          </p:cNvPr>
          <p:cNvSpPr/>
          <p:nvPr/>
        </p:nvSpPr>
        <p:spPr>
          <a:xfrm rot="5400000">
            <a:off x="8865755" y="4742473"/>
            <a:ext cx="2819400" cy="192454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682DCCF-4FE8-FC4B-FE95-2FC968418B20}"/>
              </a:ext>
            </a:extLst>
          </p:cNvPr>
          <p:cNvSpPr txBox="1"/>
          <p:nvPr/>
        </p:nvSpPr>
        <p:spPr>
          <a:xfrm>
            <a:off x="9345190" y="596221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15</a:t>
            </a:r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3A3C58D-E386-6112-9291-D2DDAB9A5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2781" y="5084654"/>
            <a:ext cx="20574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380334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>
            <a:normAutofit/>
          </a:bodyPr>
          <a:lstStyle/>
          <a:p>
            <a:r>
              <a:rPr lang="en-US" altLang="ko-KR" sz="3600">
                <a:latin typeface="Gill Sans MT"/>
                <a:ea typeface="굴림"/>
              </a:rPr>
              <a:t>Closure</a:t>
            </a:r>
            <a:endParaRPr lang="ko-KR"/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endParaRPr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52</a:t>
            </a:fld>
            <a:endParaRPr kumimoji="0" lang="en-US" altLang="ko-KR" sz="1200">
              <a:solidFill>
                <a:schemeClr val="tx2"/>
              </a:solidFill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DB90247-1839-C008-D04A-722A968D4C2B}"/>
              </a:ext>
            </a:extLst>
          </p:cNvPr>
          <p:cNvSpPr txBox="1">
            <a:spLocks/>
          </p:cNvSpPr>
          <p:nvPr/>
        </p:nvSpPr>
        <p:spPr>
          <a:xfrm>
            <a:off x="603250" y="1219200"/>
            <a:ext cx="10972800" cy="493776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901423D-3704-FF36-A18E-DB8FAF283DD5}"/>
              </a:ext>
            </a:extLst>
          </p:cNvPr>
          <p:cNvSpPr txBox="1">
            <a:spLocks/>
          </p:cNvSpPr>
          <p:nvPr/>
        </p:nvSpPr>
        <p:spPr>
          <a:xfrm>
            <a:off x="762000" y="1371600"/>
            <a:ext cx="10972800" cy="493776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rgbClr val="000000"/>
                </a:solidFill>
                <a:ea typeface="굴림" panose="020B0600000101010101" pitchFamily="50" charset="-127"/>
              </a:rPr>
              <a:t>closure - </a:t>
            </a:r>
            <a:r>
              <a:rPr lang="en-US" altLang="ko-KR" b="0" i="0">
                <a:solidFill>
                  <a:srgbClr val="000000"/>
                </a:solidFill>
                <a:effectLst/>
                <a:latin typeface="noto"/>
              </a:rPr>
              <a:t>need to know</a:t>
            </a:r>
            <a:endParaRPr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0E950569-2F5D-2078-2E6D-65CB79FA1752}"/>
              </a:ext>
            </a:extLst>
          </p:cNvPr>
          <p:cNvSpPr/>
          <p:nvPr/>
        </p:nvSpPr>
        <p:spPr>
          <a:xfrm>
            <a:off x="3733800" y="2398222"/>
            <a:ext cx="3505200" cy="2895600"/>
          </a:xfrm>
          <a:prstGeom prst="triangl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C955D4-F107-97F0-43F4-0993F3151C50}"/>
              </a:ext>
            </a:extLst>
          </p:cNvPr>
          <p:cNvSpPr txBox="1"/>
          <p:nvPr/>
        </p:nvSpPr>
        <p:spPr>
          <a:xfrm>
            <a:off x="3901958" y="1905000"/>
            <a:ext cx="3235309" cy="1446550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4400">
                <a:ea typeface="맑은 고딕"/>
              </a:rPr>
              <a:t>global &amp; </a:t>
            </a:r>
            <a:r>
              <a:rPr lang="en-US" altLang="ko-KR" sz="4400" b="0" i="0">
                <a:solidFill>
                  <a:srgbClr val="000000"/>
                </a:solidFill>
                <a:effectLst/>
                <a:latin typeface="noto"/>
                <a:ea typeface="맑은 고딕"/>
              </a:rPr>
              <a:t>local</a:t>
            </a:r>
          </a:p>
          <a:p>
            <a:pPr algn="ctr"/>
            <a:r>
              <a:rPr lang="en-US" altLang="ko-KR" sz="4400">
                <a:latin typeface="noto"/>
                <a:ea typeface="맑은 고딕"/>
              </a:rPr>
              <a:t>nonlocal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017579-6B18-7B61-8B8D-36CCD4E50F55}"/>
              </a:ext>
            </a:extLst>
          </p:cNvPr>
          <p:cNvSpPr txBox="1"/>
          <p:nvPr/>
        </p:nvSpPr>
        <p:spPr>
          <a:xfrm>
            <a:off x="2317990" y="4418704"/>
            <a:ext cx="2603598" cy="14465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err="1"/>
              <a:t>fuction</a:t>
            </a:r>
            <a:r>
              <a:rPr lang="en-US" altLang="ko-KR" sz="4400"/>
              <a:t> </a:t>
            </a:r>
          </a:p>
          <a:p>
            <a:r>
              <a:rPr lang="en-US" altLang="ko-KR" sz="4400"/>
              <a:t>in function</a:t>
            </a:r>
            <a:endParaRPr lang="ko-KR" altLang="en-US" sz="4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390CF2-9883-BF6E-6024-48BAA8F34E9A}"/>
              </a:ext>
            </a:extLst>
          </p:cNvPr>
          <p:cNvSpPr txBox="1"/>
          <p:nvPr/>
        </p:nvSpPr>
        <p:spPr>
          <a:xfrm>
            <a:off x="6141417" y="4418873"/>
            <a:ext cx="2704588" cy="1446550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4400"/>
              <a:t>first class Object</a:t>
            </a:r>
            <a:endParaRPr lang="ko-KR" altLang="en-US" sz="4400"/>
          </a:p>
        </p:txBody>
      </p:sp>
    </p:spTree>
    <p:extLst>
      <p:ext uri="{BB962C8B-B14F-4D97-AF65-F5344CB8AC3E}">
        <p14:creationId xmlns:p14="http://schemas.microsoft.com/office/powerpoint/2010/main" val="279086269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>
            <a:normAutofit/>
          </a:bodyPr>
          <a:lstStyle/>
          <a:p>
            <a:r>
              <a:rPr lang="en-US" altLang="ko-KR" sz="3600">
                <a:latin typeface="Gill Sans MT"/>
                <a:ea typeface="굴림"/>
              </a:rPr>
              <a:t>closure</a:t>
            </a:r>
            <a:endParaRPr lang="ko-KR"/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endParaRPr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53</a:t>
            </a:fld>
            <a:endParaRPr kumimoji="0" lang="en-US" altLang="ko-KR" sz="1200">
              <a:solidFill>
                <a:schemeClr val="tx2"/>
              </a:solidFill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DB90247-1839-C008-D04A-722A968D4C2B}"/>
              </a:ext>
            </a:extLst>
          </p:cNvPr>
          <p:cNvSpPr txBox="1">
            <a:spLocks/>
          </p:cNvSpPr>
          <p:nvPr/>
        </p:nvSpPr>
        <p:spPr>
          <a:xfrm>
            <a:off x="603250" y="1219200"/>
            <a:ext cx="10972800" cy="493776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901423D-3704-FF36-A18E-DB8FAF283DD5}"/>
              </a:ext>
            </a:extLst>
          </p:cNvPr>
          <p:cNvSpPr txBox="1">
            <a:spLocks/>
          </p:cNvSpPr>
          <p:nvPr/>
        </p:nvSpPr>
        <p:spPr>
          <a:xfrm>
            <a:off x="762000" y="1371600"/>
            <a:ext cx="10972800" cy="493776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rgbClr val="000000"/>
                </a:solidFill>
                <a:ea typeface="굴림" panose="020B0600000101010101" pitchFamily="50" charset="-127"/>
              </a:rPr>
              <a:t>Closure - </a:t>
            </a:r>
            <a:r>
              <a:rPr lang="en-US" altLang="ko-KR" sz="2800">
                <a:solidFill>
                  <a:srgbClr val="000000"/>
                </a:solidFill>
                <a:ea typeface="굴림" panose="020B0600000101010101" pitchFamily="50" charset="-127"/>
              </a:rPr>
              <a:t>g</a:t>
            </a:r>
            <a:r>
              <a:rPr lang="en-US" altLang="ko-KR" sz="2800"/>
              <a:t>lobal &amp; </a:t>
            </a:r>
            <a:r>
              <a:rPr lang="en-US" altLang="ko-KR" sz="2800" b="0" i="0">
                <a:solidFill>
                  <a:srgbClr val="000000"/>
                </a:solidFill>
                <a:effectLst/>
                <a:latin typeface="noto"/>
              </a:rPr>
              <a:t>local</a:t>
            </a:r>
            <a:endParaRPr lang="ko-KR" altLang="en-US" sz="2800"/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64879B-BF6D-73EA-6C29-D3AF25AEEEB8}"/>
              </a:ext>
            </a:extLst>
          </p:cNvPr>
          <p:cNvSpPr txBox="1"/>
          <p:nvPr/>
        </p:nvSpPr>
        <p:spPr>
          <a:xfrm>
            <a:off x="2971800" y="2454279"/>
            <a:ext cx="2383536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400" b="1">
                <a:ea typeface="맑은 고딕"/>
              </a:rPr>
              <a:t>x = 10</a:t>
            </a:r>
          </a:p>
          <a:p>
            <a:endParaRPr lang="en-US" altLang="ko-KR" sz="2400" b="1">
              <a:ea typeface="맑은 고딕"/>
            </a:endParaRPr>
          </a:p>
          <a:p>
            <a:r>
              <a:rPr lang="en-US" altLang="ko-KR" sz="2400" b="1">
                <a:ea typeface="맑은 고딕"/>
              </a:rPr>
              <a:t>def </a:t>
            </a:r>
            <a:r>
              <a:rPr lang="en-US" altLang="ko-KR" sz="2400" b="1" err="1">
                <a:ea typeface="맑은 고딕"/>
              </a:rPr>
              <a:t>pri</a:t>
            </a:r>
            <a:r>
              <a:rPr lang="en-US" altLang="ko-KR" sz="2400" b="1">
                <a:ea typeface="맑은 고딕"/>
              </a:rPr>
              <a:t>():</a:t>
            </a:r>
          </a:p>
          <a:p>
            <a:r>
              <a:rPr lang="en-US" altLang="ko-KR" sz="2400" b="1">
                <a:ea typeface="맑은 고딕"/>
              </a:rPr>
              <a:t>        x = 5</a:t>
            </a:r>
          </a:p>
          <a:p>
            <a:r>
              <a:rPr lang="en-US" altLang="ko-KR" sz="2400" b="1">
                <a:ea typeface="맑은 고딕"/>
              </a:rPr>
              <a:t>        print(x)</a:t>
            </a:r>
          </a:p>
          <a:p>
            <a:endParaRPr lang="en-US" altLang="ko-KR" sz="2400" b="1">
              <a:ea typeface="맑은 고딕"/>
            </a:endParaRPr>
          </a:p>
          <a:p>
            <a:r>
              <a:rPr lang="en-US" altLang="ko-KR" sz="2400" b="1" err="1">
                <a:ea typeface="맑은 고딕"/>
              </a:rPr>
              <a:t>pri</a:t>
            </a:r>
            <a:r>
              <a:rPr lang="en-US" altLang="ko-KR" sz="2400" b="1">
                <a:ea typeface="맑은 고딕"/>
              </a:rPr>
              <a:t>()</a:t>
            </a:r>
          </a:p>
          <a:p>
            <a:r>
              <a:rPr lang="en-US" altLang="ko-KR" sz="2400" b="1">
                <a:ea typeface="맑은 고딕"/>
              </a:rPr>
              <a:t>print(x)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2FC5C2A-2BB2-C783-92D1-619D4CC03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3921" y="2920118"/>
            <a:ext cx="1421771" cy="207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413059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>
            <a:normAutofit/>
          </a:bodyPr>
          <a:lstStyle/>
          <a:p>
            <a:r>
              <a:rPr lang="en-US" altLang="ko-KR" sz="3600">
                <a:latin typeface="Gill Sans MT"/>
                <a:ea typeface="굴림"/>
              </a:rPr>
              <a:t>closure</a:t>
            </a:r>
            <a:endParaRPr lang="ko-KR"/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endParaRPr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54</a:t>
            </a:fld>
            <a:endParaRPr kumimoji="0" lang="en-US" altLang="ko-KR" sz="1200">
              <a:solidFill>
                <a:schemeClr val="tx2"/>
              </a:solidFill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DB90247-1839-C008-D04A-722A968D4C2B}"/>
              </a:ext>
            </a:extLst>
          </p:cNvPr>
          <p:cNvSpPr txBox="1">
            <a:spLocks/>
          </p:cNvSpPr>
          <p:nvPr/>
        </p:nvSpPr>
        <p:spPr>
          <a:xfrm>
            <a:off x="603250" y="1219200"/>
            <a:ext cx="10972800" cy="493776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901423D-3704-FF36-A18E-DB8FAF283DD5}"/>
              </a:ext>
            </a:extLst>
          </p:cNvPr>
          <p:cNvSpPr txBox="1">
            <a:spLocks/>
          </p:cNvSpPr>
          <p:nvPr/>
        </p:nvSpPr>
        <p:spPr>
          <a:xfrm>
            <a:off x="762000" y="1371600"/>
            <a:ext cx="10972800" cy="493776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rgbClr val="000000"/>
                </a:solidFill>
                <a:ea typeface="굴림" panose="020B0600000101010101" pitchFamily="50" charset="-127"/>
              </a:rPr>
              <a:t>closure - </a:t>
            </a:r>
            <a:r>
              <a:rPr lang="en-US" altLang="ko-KR" sz="2800">
                <a:solidFill>
                  <a:srgbClr val="000000"/>
                </a:solidFill>
                <a:ea typeface="굴림" panose="020B0600000101010101" pitchFamily="50" charset="-127"/>
              </a:rPr>
              <a:t>g</a:t>
            </a:r>
            <a:r>
              <a:rPr lang="en-US" altLang="ko-KR" sz="2800"/>
              <a:t>lobal &amp; </a:t>
            </a:r>
            <a:r>
              <a:rPr lang="en-US" altLang="ko-KR" sz="2800" b="0" i="0">
                <a:solidFill>
                  <a:srgbClr val="000000"/>
                </a:solidFill>
                <a:effectLst/>
                <a:latin typeface="noto"/>
              </a:rPr>
              <a:t>local</a:t>
            </a:r>
            <a:endParaRPr lang="ko-KR" altLang="en-US" sz="2800"/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64879B-BF6D-73EA-6C29-D3AF25AEEEB8}"/>
              </a:ext>
            </a:extLst>
          </p:cNvPr>
          <p:cNvSpPr txBox="1"/>
          <p:nvPr/>
        </p:nvSpPr>
        <p:spPr>
          <a:xfrm>
            <a:off x="2971800" y="2454279"/>
            <a:ext cx="2383536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400" b="1">
                <a:ea typeface="맑은 고딕"/>
              </a:rPr>
              <a:t>x = 10</a:t>
            </a:r>
          </a:p>
          <a:p>
            <a:endParaRPr lang="en-US" altLang="ko-KR" sz="2400" b="1">
              <a:ea typeface="맑은 고딕"/>
            </a:endParaRPr>
          </a:p>
          <a:p>
            <a:r>
              <a:rPr lang="en-US" altLang="ko-KR" sz="2400" b="1">
                <a:ea typeface="맑은 고딕"/>
              </a:rPr>
              <a:t>def </a:t>
            </a:r>
            <a:r>
              <a:rPr lang="en-US" altLang="ko-KR" sz="2400" b="1" err="1">
                <a:ea typeface="맑은 고딕"/>
              </a:rPr>
              <a:t>pri</a:t>
            </a:r>
            <a:r>
              <a:rPr lang="en-US" altLang="ko-KR" sz="2400" b="1">
                <a:ea typeface="맑은 고딕"/>
              </a:rPr>
              <a:t>():</a:t>
            </a:r>
          </a:p>
          <a:p>
            <a:r>
              <a:rPr lang="en-US" altLang="ko-KR" sz="2400" b="1">
                <a:ea typeface="맑은 고딕"/>
              </a:rPr>
              <a:t>        x = 5</a:t>
            </a:r>
          </a:p>
          <a:p>
            <a:r>
              <a:rPr lang="en-US" altLang="ko-KR" sz="2400" b="1">
                <a:ea typeface="맑은 고딕"/>
              </a:rPr>
              <a:t>        print(x)</a:t>
            </a:r>
          </a:p>
          <a:p>
            <a:endParaRPr lang="en-US" altLang="ko-KR" sz="2400" b="1">
              <a:ea typeface="맑은 고딕"/>
            </a:endParaRPr>
          </a:p>
          <a:p>
            <a:r>
              <a:rPr lang="en-US" altLang="ko-KR" sz="2400" b="1" err="1">
                <a:ea typeface="맑은 고딕"/>
              </a:rPr>
              <a:t>pri</a:t>
            </a:r>
            <a:r>
              <a:rPr lang="en-US" altLang="ko-KR" sz="2400" b="1">
                <a:ea typeface="맑은 고딕"/>
              </a:rPr>
              <a:t>()</a:t>
            </a:r>
          </a:p>
          <a:p>
            <a:r>
              <a:rPr lang="en-US" altLang="ko-KR" sz="2400" b="1">
                <a:ea typeface="맑은 고딕"/>
              </a:rPr>
              <a:t>print(x)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17EA61D-66BC-49FB-4144-AFB24BB813E2}"/>
              </a:ext>
            </a:extLst>
          </p:cNvPr>
          <p:cNvSpPr/>
          <p:nvPr/>
        </p:nvSpPr>
        <p:spPr>
          <a:xfrm>
            <a:off x="6324600" y="2174373"/>
            <a:ext cx="2514600" cy="36067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93984B3-C85F-CD6D-CF05-F5CA081EB991}"/>
              </a:ext>
            </a:extLst>
          </p:cNvPr>
          <p:cNvSpPr/>
          <p:nvPr/>
        </p:nvSpPr>
        <p:spPr>
          <a:xfrm>
            <a:off x="6330950" y="2930589"/>
            <a:ext cx="2514600" cy="155374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D9F810-998B-FF87-7F6E-10A722F1EAC2}"/>
              </a:ext>
            </a:extLst>
          </p:cNvPr>
          <p:cNvSpPr txBox="1"/>
          <p:nvPr/>
        </p:nvSpPr>
        <p:spPr>
          <a:xfrm>
            <a:off x="7132898" y="2454279"/>
            <a:ext cx="898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x = 10</a:t>
            </a:r>
            <a:endParaRPr lang="ko-KR" altLang="en-US" sz="2000" b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77523D-517B-210F-7194-B90793B8D8BF}"/>
              </a:ext>
            </a:extLst>
          </p:cNvPr>
          <p:cNvSpPr txBox="1"/>
          <p:nvPr/>
        </p:nvSpPr>
        <p:spPr>
          <a:xfrm>
            <a:off x="7026297" y="3129604"/>
            <a:ext cx="11112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x = 5</a:t>
            </a:r>
          </a:p>
          <a:p>
            <a:endParaRPr lang="en-US" altLang="ko-KR" sz="2000" b="1"/>
          </a:p>
          <a:p>
            <a:r>
              <a:rPr lang="en-US" altLang="ko-KR" sz="2000" b="1">
                <a:ea typeface="맑은 고딕"/>
              </a:rPr>
              <a:t>print(x)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16A26D-9488-2EF4-7B15-6AA2D97670E0}"/>
              </a:ext>
            </a:extLst>
          </p:cNvPr>
          <p:cNvSpPr txBox="1"/>
          <p:nvPr/>
        </p:nvSpPr>
        <p:spPr>
          <a:xfrm>
            <a:off x="6934200" y="4495800"/>
            <a:ext cx="122237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err="1">
                <a:ea typeface="맑은 고딕"/>
              </a:rPr>
              <a:t>pri</a:t>
            </a:r>
            <a:r>
              <a:rPr lang="en-US" altLang="ko-KR" sz="2000" b="1">
                <a:ea typeface="맑은 고딕"/>
              </a:rPr>
              <a:t>()</a:t>
            </a:r>
          </a:p>
          <a:p>
            <a:endParaRPr lang="en-US" altLang="ko-KR" sz="2000" b="1">
              <a:ea typeface="맑은 고딕"/>
            </a:endParaRPr>
          </a:p>
          <a:p>
            <a:r>
              <a:rPr lang="en-US" altLang="ko-KR" sz="2000" b="1">
                <a:ea typeface="맑은 고딕"/>
              </a:rPr>
              <a:t>print(x)</a:t>
            </a:r>
            <a:endParaRPr lang="ko-KR" altLang="en-US" sz="2000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AF7556C9-1855-F04E-06A1-A57D4975AD95}"/>
              </a:ext>
            </a:extLst>
          </p:cNvPr>
          <p:cNvSpPr/>
          <p:nvPr/>
        </p:nvSpPr>
        <p:spPr>
          <a:xfrm>
            <a:off x="7315200" y="3505200"/>
            <a:ext cx="180200" cy="313842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E2E4A159-0E1F-B7F0-02EC-C7C3F94DCC86}"/>
              </a:ext>
            </a:extLst>
          </p:cNvPr>
          <p:cNvSpPr/>
          <p:nvPr/>
        </p:nvSpPr>
        <p:spPr>
          <a:xfrm rot="16200000">
            <a:off x="8829989" y="3295190"/>
            <a:ext cx="180200" cy="1362221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5C14A9CA-357E-741A-738E-277BED499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600" y="3277211"/>
            <a:ext cx="1421771" cy="2071722"/>
          </a:xfrm>
          <a:prstGeom prst="rect">
            <a:avLst/>
          </a:prstGeom>
        </p:spPr>
      </p:pic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91F377E5-6617-ED50-13E0-0009F544F39B}"/>
              </a:ext>
            </a:extLst>
          </p:cNvPr>
          <p:cNvSpPr/>
          <p:nvPr/>
        </p:nvSpPr>
        <p:spPr>
          <a:xfrm rot="15433402">
            <a:off x="8793555" y="4231801"/>
            <a:ext cx="180200" cy="1580421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6D87D3BD-5E41-078B-4D85-FF74FF456930}"/>
              </a:ext>
            </a:extLst>
          </p:cNvPr>
          <p:cNvSpPr/>
          <p:nvPr/>
        </p:nvSpPr>
        <p:spPr>
          <a:xfrm rot="16200000">
            <a:off x="6345625" y="4856808"/>
            <a:ext cx="180200" cy="984250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빼기 기호 8">
            <a:extLst>
              <a:ext uri="{FF2B5EF4-FFF2-40B4-BE49-F238E27FC236}">
                <a16:creationId xmlns:a16="http://schemas.microsoft.com/office/drawing/2014/main" id="{E032F370-F7C3-E6F0-E3A1-C3FBC84E0696}"/>
              </a:ext>
            </a:extLst>
          </p:cNvPr>
          <p:cNvSpPr/>
          <p:nvPr/>
        </p:nvSpPr>
        <p:spPr>
          <a:xfrm rot="5400000">
            <a:off x="4109825" y="3842950"/>
            <a:ext cx="3723836" cy="266700"/>
          </a:xfrm>
          <a:prstGeom prst="mathMin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빼기 기호 22">
            <a:extLst>
              <a:ext uri="{FF2B5EF4-FFF2-40B4-BE49-F238E27FC236}">
                <a16:creationId xmlns:a16="http://schemas.microsoft.com/office/drawing/2014/main" id="{554B9DE4-3CB8-E7C8-73FD-308C8322A09A}"/>
              </a:ext>
            </a:extLst>
          </p:cNvPr>
          <p:cNvSpPr/>
          <p:nvPr/>
        </p:nvSpPr>
        <p:spPr>
          <a:xfrm rot="10800000">
            <a:off x="5792773" y="2510847"/>
            <a:ext cx="1336950" cy="266700"/>
          </a:xfrm>
          <a:prstGeom prst="mathMin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A464F7-7C80-81BB-DAC1-6635202251E4}"/>
              </a:ext>
            </a:extLst>
          </p:cNvPr>
          <p:cNvSpPr txBox="1"/>
          <p:nvPr/>
        </p:nvSpPr>
        <p:spPr>
          <a:xfrm>
            <a:off x="6553200" y="1796394"/>
            <a:ext cx="938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000000"/>
                </a:solidFill>
                <a:ea typeface="굴림" panose="020B0600000101010101" pitchFamily="50" charset="-127"/>
              </a:rPr>
              <a:t>g</a:t>
            </a:r>
            <a:r>
              <a:rPr lang="en-US" altLang="ko-KR" sz="1800"/>
              <a:t>lobal</a:t>
            </a:r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FE3ACFF-822F-FD3A-FC1E-7C5D3D5A9884}"/>
              </a:ext>
            </a:extLst>
          </p:cNvPr>
          <p:cNvSpPr txBox="1"/>
          <p:nvPr/>
        </p:nvSpPr>
        <p:spPr>
          <a:xfrm>
            <a:off x="6574223" y="2626274"/>
            <a:ext cx="838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i="0">
                <a:solidFill>
                  <a:srgbClr val="000000"/>
                </a:solidFill>
                <a:effectLst/>
                <a:latin typeface="noto"/>
              </a:rPr>
              <a:t>local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2391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>
            <a:normAutofit/>
          </a:bodyPr>
          <a:lstStyle/>
          <a:p>
            <a:r>
              <a:rPr lang="en-US" altLang="ko-KR" sz="3600">
                <a:latin typeface="Gill Sans MT"/>
                <a:ea typeface="굴림"/>
              </a:rPr>
              <a:t>closure</a:t>
            </a:r>
            <a:endParaRPr lang="ko-KR"/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endParaRPr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55</a:t>
            </a:fld>
            <a:endParaRPr kumimoji="0" lang="en-US" altLang="ko-KR" sz="1200">
              <a:solidFill>
                <a:schemeClr val="tx2"/>
              </a:solidFill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DB90247-1839-C008-D04A-722A968D4C2B}"/>
              </a:ext>
            </a:extLst>
          </p:cNvPr>
          <p:cNvSpPr txBox="1">
            <a:spLocks/>
          </p:cNvSpPr>
          <p:nvPr/>
        </p:nvSpPr>
        <p:spPr>
          <a:xfrm>
            <a:off x="603250" y="1219200"/>
            <a:ext cx="10972800" cy="493776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901423D-3704-FF36-A18E-DB8FAF283DD5}"/>
              </a:ext>
            </a:extLst>
          </p:cNvPr>
          <p:cNvSpPr txBox="1">
            <a:spLocks/>
          </p:cNvSpPr>
          <p:nvPr/>
        </p:nvSpPr>
        <p:spPr>
          <a:xfrm>
            <a:off x="762000" y="1371600"/>
            <a:ext cx="10972800" cy="493776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rgbClr val="000000"/>
                </a:solidFill>
                <a:ea typeface="굴림" panose="020B0600000101010101" pitchFamily="50" charset="-127"/>
              </a:rPr>
              <a:t>closure - </a:t>
            </a:r>
            <a:r>
              <a:rPr lang="en-US" altLang="ko-KR" sz="2800">
                <a:solidFill>
                  <a:srgbClr val="000000"/>
                </a:solidFill>
                <a:ea typeface="굴림" panose="020B0600000101010101" pitchFamily="50" charset="-127"/>
              </a:rPr>
              <a:t>g</a:t>
            </a:r>
            <a:r>
              <a:rPr lang="en-US" altLang="ko-KR" sz="2800"/>
              <a:t>lobal &amp; </a:t>
            </a:r>
            <a:r>
              <a:rPr lang="en-US" altLang="ko-KR" sz="2800" b="0" i="0">
                <a:solidFill>
                  <a:srgbClr val="000000"/>
                </a:solidFill>
                <a:effectLst/>
                <a:latin typeface="noto"/>
              </a:rPr>
              <a:t>local</a:t>
            </a:r>
            <a:endParaRPr lang="ko-KR" altLang="en-US" sz="2800"/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64879B-BF6D-73EA-6C29-D3AF25AEEEB8}"/>
              </a:ext>
            </a:extLst>
          </p:cNvPr>
          <p:cNvSpPr txBox="1"/>
          <p:nvPr/>
        </p:nvSpPr>
        <p:spPr>
          <a:xfrm>
            <a:off x="2971800" y="2454279"/>
            <a:ext cx="2383536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400" b="1">
                <a:ea typeface="맑은 고딕"/>
              </a:rPr>
              <a:t>x = 10</a:t>
            </a:r>
          </a:p>
          <a:p>
            <a:endParaRPr lang="en-US" altLang="ko-KR" sz="2400" b="1">
              <a:ea typeface="맑은 고딕"/>
            </a:endParaRPr>
          </a:p>
          <a:p>
            <a:r>
              <a:rPr lang="en-US" altLang="ko-KR" sz="2400" b="1">
                <a:ea typeface="맑은 고딕"/>
              </a:rPr>
              <a:t>def </a:t>
            </a:r>
            <a:r>
              <a:rPr lang="en-US" altLang="ko-KR" sz="2400" b="1" err="1">
                <a:ea typeface="맑은 고딕"/>
              </a:rPr>
              <a:t>pri</a:t>
            </a:r>
            <a:r>
              <a:rPr lang="en-US" altLang="ko-KR" sz="2400" b="1">
                <a:ea typeface="맑은 고딕"/>
              </a:rPr>
              <a:t>():</a:t>
            </a:r>
          </a:p>
          <a:p>
            <a:r>
              <a:rPr lang="en-US" altLang="ko-KR" sz="2400" b="1">
                <a:ea typeface="맑은 고딕"/>
              </a:rPr>
              <a:t>        print(x)</a:t>
            </a:r>
          </a:p>
          <a:p>
            <a:endParaRPr lang="en-US" altLang="ko-KR" sz="2400" b="1">
              <a:ea typeface="맑은 고딕"/>
            </a:endParaRPr>
          </a:p>
          <a:p>
            <a:r>
              <a:rPr lang="en-US" altLang="ko-KR" sz="2400" b="1" err="1">
                <a:ea typeface="맑은 고딕"/>
              </a:rPr>
              <a:t>pri</a:t>
            </a:r>
            <a:r>
              <a:rPr lang="en-US" altLang="ko-KR" sz="2400" b="1">
                <a:ea typeface="맑은 고딕"/>
              </a:rPr>
              <a:t>()</a:t>
            </a:r>
          </a:p>
          <a:p>
            <a:r>
              <a:rPr lang="en-US" altLang="ko-KR" sz="2400" b="1">
                <a:ea typeface="맑은 고딕"/>
              </a:rPr>
              <a:t>print(x)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17EA61D-66BC-49FB-4144-AFB24BB813E2}"/>
              </a:ext>
            </a:extLst>
          </p:cNvPr>
          <p:cNvSpPr/>
          <p:nvPr/>
        </p:nvSpPr>
        <p:spPr>
          <a:xfrm>
            <a:off x="6324600" y="2174373"/>
            <a:ext cx="2514600" cy="36067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93984B3-C85F-CD6D-CF05-F5CA081EB991}"/>
              </a:ext>
            </a:extLst>
          </p:cNvPr>
          <p:cNvSpPr/>
          <p:nvPr/>
        </p:nvSpPr>
        <p:spPr>
          <a:xfrm>
            <a:off x="6330950" y="2930589"/>
            <a:ext cx="2514600" cy="155374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D9F810-998B-FF87-7F6E-10A722F1EAC2}"/>
              </a:ext>
            </a:extLst>
          </p:cNvPr>
          <p:cNvSpPr txBox="1"/>
          <p:nvPr/>
        </p:nvSpPr>
        <p:spPr>
          <a:xfrm>
            <a:off x="7132898" y="2454279"/>
            <a:ext cx="898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x = 10</a:t>
            </a:r>
            <a:endParaRPr lang="ko-KR" altLang="en-US" sz="2000" b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77523D-517B-210F-7194-B90793B8D8BF}"/>
              </a:ext>
            </a:extLst>
          </p:cNvPr>
          <p:cNvSpPr txBox="1"/>
          <p:nvPr/>
        </p:nvSpPr>
        <p:spPr>
          <a:xfrm>
            <a:off x="7026297" y="3129604"/>
            <a:ext cx="11112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000" b="1"/>
          </a:p>
          <a:p>
            <a:endParaRPr lang="en-US" altLang="ko-KR" sz="2000" b="1"/>
          </a:p>
          <a:p>
            <a:r>
              <a:rPr lang="en-US" altLang="ko-KR" sz="2000" b="1">
                <a:ea typeface="맑은 고딕"/>
              </a:rPr>
              <a:t>print(x)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16A26D-9488-2EF4-7B15-6AA2D97670E0}"/>
              </a:ext>
            </a:extLst>
          </p:cNvPr>
          <p:cNvSpPr txBox="1"/>
          <p:nvPr/>
        </p:nvSpPr>
        <p:spPr>
          <a:xfrm>
            <a:off x="6934200" y="4495800"/>
            <a:ext cx="122237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err="1">
                <a:ea typeface="맑은 고딕"/>
              </a:rPr>
              <a:t>pri</a:t>
            </a:r>
            <a:r>
              <a:rPr lang="en-US" altLang="ko-KR" sz="2000" b="1">
                <a:ea typeface="맑은 고딕"/>
              </a:rPr>
              <a:t>()</a:t>
            </a:r>
          </a:p>
          <a:p>
            <a:endParaRPr lang="en-US" altLang="ko-KR" sz="2000" b="1">
              <a:ea typeface="맑은 고딕"/>
            </a:endParaRPr>
          </a:p>
          <a:p>
            <a:r>
              <a:rPr lang="en-US" altLang="ko-KR" sz="2000" b="1">
                <a:ea typeface="맑은 고딕"/>
              </a:rPr>
              <a:t>print(x)</a:t>
            </a:r>
            <a:endParaRPr lang="ko-KR" altLang="en-US" sz="2000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AF7556C9-1855-F04E-06A1-A57D4975AD95}"/>
              </a:ext>
            </a:extLst>
          </p:cNvPr>
          <p:cNvSpPr/>
          <p:nvPr/>
        </p:nvSpPr>
        <p:spPr>
          <a:xfrm>
            <a:off x="7491798" y="2810940"/>
            <a:ext cx="180200" cy="1015663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E2E4A159-0E1F-B7F0-02EC-C7C3F94DCC86}"/>
              </a:ext>
            </a:extLst>
          </p:cNvPr>
          <p:cNvSpPr/>
          <p:nvPr/>
        </p:nvSpPr>
        <p:spPr>
          <a:xfrm rot="16200000">
            <a:off x="8829989" y="3295190"/>
            <a:ext cx="180200" cy="1362221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91F377E5-6617-ED50-13E0-0009F544F39B}"/>
              </a:ext>
            </a:extLst>
          </p:cNvPr>
          <p:cNvSpPr/>
          <p:nvPr/>
        </p:nvSpPr>
        <p:spPr>
          <a:xfrm rot="15433402">
            <a:off x="8793555" y="4231801"/>
            <a:ext cx="180200" cy="1580421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6D87D3BD-5E41-078B-4D85-FF74FF456930}"/>
              </a:ext>
            </a:extLst>
          </p:cNvPr>
          <p:cNvSpPr/>
          <p:nvPr/>
        </p:nvSpPr>
        <p:spPr>
          <a:xfrm rot="16200000">
            <a:off x="6345625" y="4856808"/>
            <a:ext cx="180200" cy="984250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빼기 기호 8">
            <a:extLst>
              <a:ext uri="{FF2B5EF4-FFF2-40B4-BE49-F238E27FC236}">
                <a16:creationId xmlns:a16="http://schemas.microsoft.com/office/drawing/2014/main" id="{E032F370-F7C3-E6F0-E3A1-C3FBC84E0696}"/>
              </a:ext>
            </a:extLst>
          </p:cNvPr>
          <p:cNvSpPr/>
          <p:nvPr/>
        </p:nvSpPr>
        <p:spPr>
          <a:xfrm rot="5400000">
            <a:off x="4109825" y="3842950"/>
            <a:ext cx="3723836" cy="266700"/>
          </a:xfrm>
          <a:prstGeom prst="mathMin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빼기 기호 22">
            <a:extLst>
              <a:ext uri="{FF2B5EF4-FFF2-40B4-BE49-F238E27FC236}">
                <a16:creationId xmlns:a16="http://schemas.microsoft.com/office/drawing/2014/main" id="{554B9DE4-3CB8-E7C8-73FD-308C8322A09A}"/>
              </a:ext>
            </a:extLst>
          </p:cNvPr>
          <p:cNvSpPr/>
          <p:nvPr/>
        </p:nvSpPr>
        <p:spPr>
          <a:xfrm rot="10800000">
            <a:off x="5792773" y="2510847"/>
            <a:ext cx="1336950" cy="266700"/>
          </a:xfrm>
          <a:prstGeom prst="mathMin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447EDB-D1E0-AC05-7B3A-851D4FDF3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8052" y="3354060"/>
            <a:ext cx="1576382" cy="2021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076EB86-DA39-0828-AD42-29198E6B1D66}"/>
              </a:ext>
            </a:extLst>
          </p:cNvPr>
          <p:cNvSpPr txBox="1"/>
          <p:nvPr/>
        </p:nvSpPr>
        <p:spPr>
          <a:xfrm>
            <a:off x="6553200" y="1796394"/>
            <a:ext cx="938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000000"/>
                </a:solidFill>
                <a:ea typeface="굴림" panose="020B0600000101010101" pitchFamily="50" charset="-127"/>
              </a:rPr>
              <a:t>g</a:t>
            </a:r>
            <a:r>
              <a:rPr lang="en-US" altLang="ko-KR" sz="1800"/>
              <a:t>lobal</a:t>
            </a:r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07B6E5-83C7-1D13-63FF-976C3C868210}"/>
              </a:ext>
            </a:extLst>
          </p:cNvPr>
          <p:cNvSpPr txBox="1"/>
          <p:nvPr/>
        </p:nvSpPr>
        <p:spPr>
          <a:xfrm>
            <a:off x="6574223" y="2626274"/>
            <a:ext cx="838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i="0">
                <a:solidFill>
                  <a:srgbClr val="000000"/>
                </a:solidFill>
                <a:effectLst/>
                <a:latin typeface="noto"/>
              </a:rPr>
              <a:t>local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336020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>
            <a:normAutofit/>
          </a:bodyPr>
          <a:lstStyle/>
          <a:p>
            <a:r>
              <a:rPr lang="en-US" altLang="ko-KR" sz="3600">
                <a:latin typeface="Gill Sans MT"/>
                <a:ea typeface="굴림"/>
              </a:rPr>
              <a:t>closure</a:t>
            </a:r>
            <a:endParaRPr lang="ko-KR"/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endParaRPr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56</a:t>
            </a:fld>
            <a:endParaRPr kumimoji="0" lang="en-US" altLang="ko-KR" sz="1200">
              <a:solidFill>
                <a:schemeClr val="tx2"/>
              </a:solidFill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DB90247-1839-C008-D04A-722A968D4C2B}"/>
              </a:ext>
            </a:extLst>
          </p:cNvPr>
          <p:cNvSpPr txBox="1">
            <a:spLocks/>
          </p:cNvSpPr>
          <p:nvPr/>
        </p:nvSpPr>
        <p:spPr>
          <a:xfrm>
            <a:off x="603250" y="1219200"/>
            <a:ext cx="10972800" cy="493776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901423D-3704-FF36-A18E-DB8FAF283DD5}"/>
              </a:ext>
            </a:extLst>
          </p:cNvPr>
          <p:cNvSpPr txBox="1">
            <a:spLocks/>
          </p:cNvSpPr>
          <p:nvPr/>
        </p:nvSpPr>
        <p:spPr>
          <a:xfrm>
            <a:off x="762000" y="1371600"/>
            <a:ext cx="10972800" cy="493776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rgbClr val="000000"/>
                </a:solidFill>
                <a:ea typeface="굴림" panose="020B0600000101010101" pitchFamily="50" charset="-127"/>
              </a:rPr>
              <a:t>closure - </a:t>
            </a:r>
            <a:r>
              <a:rPr lang="en-US" altLang="ko-KR" sz="2800" err="1"/>
              <a:t>fuction</a:t>
            </a:r>
            <a:r>
              <a:rPr lang="en-US" altLang="ko-KR" sz="2800"/>
              <a:t> in function</a:t>
            </a:r>
            <a:endParaRPr lang="ko-KR" altLang="en-US" sz="2800"/>
          </a:p>
          <a:p>
            <a:endParaRPr lang="ko-KR" altLang="en-US" sz="2800"/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64879B-BF6D-73EA-6C29-D3AF25AEEEB8}"/>
              </a:ext>
            </a:extLst>
          </p:cNvPr>
          <p:cNvSpPr txBox="1"/>
          <p:nvPr/>
        </p:nvSpPr>
        <p:spPr>
          <a:xfrm>
            <a:off x="1961617" y="2547372"/>
            <a:ext cx="3349995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400" b="1">
                <a:ea typeface="맑은 고딕"/>
              </a:rPr>
              <a:t>def </a:t>
            </a:r>
            <a:r>
              <a:rPr lang="en-US" altLang="ko-KR" sz="2400" b="1" err="1">
                <a:ea typeface="맑은 고딕"/>
              </a:rPr>
              <a:t>outf</a:t>
            </a:r>
            <a:r>
              <a:rPr lang="en-US" altLang="ko-KR" sz="2400" b="1">
                <a:ea typeface="맑은 고딕"/>
              </a:rPr>
              <a:t>():</a:t>
            </a:r>
          </a:p>
          <a:p>
            <a:r>
              <a:rPr lang="en-US" altLang="ko-KR" sz="2400" b="1">
                <a:ea typeface="맑은 고딕"/>
              </a:rPr>
              <a:t>        x = 10</a:t>
            </a:r>
          </a:p>
          <a:p>
            <a:r>
              <a:rPr lang="en-US" altLang="ko-KR" sz="2400" b="1">
                <a:ea typeface="맑은 고딕"/>
              </a:rPr>
              <a:t>        def inf(x):</a:t>
            </a:r>
          </a:p>
          <a:p>
            <a:r>
              <a:rPr lang="en-US" altLang="ko-KR" sz="2400" b="1">
                <a:ea typeface="맑은 고딕"/>
              </a:rPr>
              <a:t>                print(x + 2)</a:t>
            </a:r>
          </a:p>
          <a:p>
            <a:r>
              <a:rPr lang="en-US" altLang="ko-KR" sz="2400" b="1">
                <a:ea typeface="맑은 고딕"/>
              </a:rPr>
              <a:t>        inf(x) </a:t>
            </a:r>
          </a:p>
          <a:p>
            <a:endParaRPr lang="en-US" altLang="ko-KR" sz="2400" b="1">
              <a:ea typeface="맑은 고딕"/>
            </a:endParaRPr>
          </a:p>
          <a:p>
            <a:r>
              <a:rPr lang="en-US" altLang="ko-KR" sz="2400" b="1" err="1">
                <a:ea typeface="맑은 고딕"/>
              </a:rPr>
              <a:t>outf</a:t>
            </a:r>
            <a:r>
              <a:rPr lang="en-US" altLang="ko-KR" sz="2400" b="1">
                <a:ea typeface="맑은 고딕"/>
              </a:rPr>
              <a:t>()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17EA61D-66BC-49FB-4144-AFB24BB813E2}"/>
              </a:ext>
            </a:extLst>
          </p:cNvPr>
          <p:cNvSpPr/>
          <p:nvPr/>
        </p:nvSpPr>
        <p:spPr>
          <a:xfrm>
            <a:off x="6324600" y="2174373"/>
            <a:ext cx="2514600" cy="36067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93984B3-C85F-CD6D-CF05-F5CA081EB991}"/>
              </a:ext>
            </a:extLst>
          </p:cNvPr>
          <p:cNvSpPr/>
          <p:nvPr/>
        </p:nvSpPr>
        <p:spPr>
          <a:xfrm>
            <a:off x="6330948" y="2543705"/>
            <a:ext cx="2514600" cy="24967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D9F810-998B-FF87-7F6E-10A722F1EAC2}"/>
              </a:ext>
            </a:extLst>
          </p:cNvPr>
          <p:cNvSpPr txBox="1"/>
          <p:nvPr/>
        </p:nvSpPr>
        <p:spPr>
          <a:xfrm>
            <a:off x="7139246" y="2761004"/>
            <a:ext cx="898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x = 10</a:t>
            </a:r>
            <a:endParaRPr lang="ko-KR" altLang="en-US" sz="2000" b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16A26D-9488-2EF4-7B15-6AA2D97670E0}"/>
              </a:ext>
            </a:extLst>
          </p:cNvPr>
          <p:cNvSpPr txBox="1"/>
          <p:nvPr/>
        </p:nvSpPr>
        <p:spPr>
          <a:xfrm>
            <a:off x="7196030" y="5144866"/>
            <a:ext cx="12223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err="1">
                <a:ea typeface="맑은 고딕"/>
              </a:rPr>
              <a:t>pri</a:t>
            </a:r>
            <a:r>
              <a:rPr lang="en-US" altLang="ko-KR" sz="2000" b="1">
                <a:ea typeface="맑은 고딕"/>
              </a:rPr>
              <a:t>()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76EB86-DA39-0828-AD42-29198E6B1D66}"/>
              </a:ext>
            </a:extLst>
          </p:cNvPr>
          <p:cNvSpPr txBox="1"/>
          <p:nvPr/>
        </p:nvSpPr>
        <p:spPr>
          <a:xfrm>
            <a:off x="6424216" y="2181483"/>
            <a:ext cx="938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err="1">
                <a:solidFill>
                  <a:srgbClr val="000000"/>
                </a:solidFill>
                <a:ea typeface="굴림" panose="020B0600000101010101" pitchFamily="50" charset="-127"/>
              </a:rPr>
              <a:t>outf</a:t>
            </a:r>
            <a:r>
              <a:rPr lang="en-US" altLang="ko-KR">
                <a:solidFill>
                  <a:srgbClr val="000000"/>
                </a:solidFill>
                <a:ea typeface="굴림" panose="020B0600000101010101" pitchFamily="50" charset="-127"/>
              </a:rPr>
              <a:t>()</a:t>
            </a:r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07B6E5-83C7-1D13-63FF-976C3C868210}"/>
              </a:ext>
            </a:extLst>
          </p:cNvPr>
          <p:cNvSpPr txBox="1"/>
          <p:nvPr/>
        </p:nvSpPr>
        <p:spPr>
          <a:xfrm>
            <a:off x="6382655" y="2939650"/>
            <a:ext cx="838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0000"/>
                </a:solidFill>
                <a:latin typeface="noto"/>
              </a:rPr>
              <a:t>inf()</a:t>
            </a:r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2D97E5D-901F-1F09-D7ED-D4ACB8835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9042" y="3079826"/>
            <a:ext cx="1214724" cy="1182755"/>
          </a:xfrm>
          <a:prstGeom prst="rect">
            <a:avLst/>
          </a:prstGeom>
        </p:spPr>
      </p:pic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3E337F49-A663-C9FB-AB73-C070A3DB79D2}"/>
              </a:ext>
            </a:extLst>
          </p:cNvPr>
          <p:cNvSpPr/>
          <p:nvPr/>
        </p:nvSpPr>
        <p:spPr>
          <a:xfrm>
            <a:off x="6324598" y="3294822"/>
            <a:ext cx="2514600" cy="118275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solidFill>
                <a:schemeClr val="tx1"/>
              </a:solidFill>
            </a:endParaRPr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26BFA4F8-3C1A-919C-251D-D449D996301C}"/>
              </a:ext>
            </a:extLst>
          </p:cNvPr>
          <p:cNvSpPr/>
          <p:nvPr/>
        </p:nvSpPr>
        <p:spPr>
          <a:xfrm rot="16200000">
            <a:off x="9126387" y="3322160"/>
            <a:ext cx="180200" cy="1095404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0EACCC-2AB3-8111-3BE7-3C750D468EB9}"/>
              </a:ext>
            </a:extLst>
          </p:cNvPr>
          <p:cNvSpPr txBox="1"/>
          <p:nvPr/>
        </p:nvSpPr>
        <p:spPr>
          <a:xfrm>
            <a:off x="6311323" y="1791132"/>
            <a:ext cx="938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000000"/>
                </a:solidFill>
                <a:ea typeface="굴림" panose="020B0600000101010101" pitchFamily="50" charset="-127"/>
              </a:rPr>
              <a:t>g</a:t>
            </a:r>
            <a:r>
              <a:rPr lang="en-US" altLang="ko-KR" sz="1800"/>
              <a:t>lobal</a:t>
            </a: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77523D-517B-210F-7194-B90793B8D8BF}"/>
              </a:ext>
            </a:extLst>
          </p:cNvPr>
          <p:cNvSpPr txBox="1"/>
          <p:nvPr/>
        </p:nvSpPr>
        <p:spPr>
          <a:xfrm>
            <a:off x="6875995" y="3671204"/>
            <a:ext cx="1542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>
                <a:ea typeface="맑은 고딕"/>
              </a:rPr>
              <a:t>print(x + 2)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C640EF-9620-9008-0703-3C589EF6965C}"/>
              </a:ext>
            </a:extLst>
          </p:cNvPr>
          <p:cNvSpPr txBox="1"/>
          <p:nvPr/>
        </p:nvSpPr>
        <p:spPr>
          <a:xfrm>
            <a:off x="7185342" y="4512336"/>
            <a:ext cx="9132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>
                <a:ea typeface="맑은 고딕"/>
              </a:rPr>
              <a:t>add(x) </a:t>
            </a:r>
          </a:p>
        </p:txBody>
      </p:sp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7FAFA27B-8C0A-BA5C-B1EE-CA40B80F8FEB}"/>
              </a:ext>
            </a:extLst>
          </p:cNvPr>
          <p:cNvSpPr/>
          <p:nvPr/>
        </p:nvSpPr>
        <p:spPr>
          <a:xfrm>
            <a:off x="7491798" y="3104096"/>
            <a:ext cx="180200" cy="630730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290950"/>
      </p:ext>
    </p:extLst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>
            <a:normAutofit/>
          </a:bodyPr>
          <a:lstStyle/>
          <a:p>
            <a:r>
              <a:rPr lang="en-US" altLang="ko-KR" sz="3600">
                <a:latin typeface="Gill Sans MT"/>
                <a:ea typeface="굴림"/>
              </a:rPr>
              <a:t>closure</a:t>
            </a:r>
            <a:endParaRPr lang="ko-KR"/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endParaRPr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57</a:t>
            </a:fld>
            <a:endParaRPr kumimoji="0" lang="en-US" altLang="ko-KR" sz="1200">
              <a:solidFill>
                <a:schemeClr val="tx2"/>
              </a:solidFill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DB90247-1839-C008-D04A-722A968D4C2B}"/>
              </a:ext>
            </a:extLst>
          </p:cNvPr>
          <p:cNvSpPr txBox="1">
            <a:spLocks/>
          </p:cNvSpPr>
          <p:nvPr/>
        </p:nvSpPr>
        <p:spPr>
          <a:xfrm>
            <a:off x="603250" y="1219200"/>
            <a:ext cx="10972800" cy="493776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901423D-3704-FF36-A18E-DB8FAF283DD5}"/>
              </a:ext>
            </a:extLst>
          </p:cNvPr>
          <p:cNvSpPr txBox="1">
            <a:spLocks/>
          </p:cNvSpPr>
          <p:nvPr/>
        </p:nvSpPr>
        <p:spPr>
          <a:xfrm>
            <a:off x="762000" y="1371600"/>
            <a:ext cx="10972800" cy="493776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rgbClr val="000000"/>
                </a:solidFill>
                <a:ea typeface="굴림" panose="020B0600000101010101" pitchFamily="50" charset="-127"/>
              </a:rPr>
              <a:t>closure - </a:t>
            </a:r>
            <a:r>
              <a:rPr lang="en-US" altLang="ko-KR" sz="2800"/>
              <a:t>nonlocal</a:t>
            </a:r>
            <a:endParaRPr lang="ko-KR" altLang="en-US" sz="2000"/>
          </a:p>
          <a:p>
            <a:endParaRPr lang="ko-KR" altLang="en-US" sz="2800"/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64879B-BF6D-73EA-6C29-D3AF25AEEEB8}"/>
              </a:ext>
            </a:extLst>
          </p:cNvPr>
          <p:cNvSpPr txBox="1"/>
          <p:nvPr/>
        </p:nvSpPr>
        <p:spPr>
          <a:xfrm>
            <a:off x="1961617" y="2547372"/>
            <a:ext cx="3349995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400" b="1">
                <a:ea typeface="맑은 고딕"/>
              </a:rPr>
              <a:t>def </a:t>
            </a:r>
            <a:r>
              <a:rPr lang="en-US" altLang="ko-KR" sz="2400" b="1" err="1">
                <a:ea typeface="맑은 고딕"/>
              </a:rPr>
              <a:t>outf</a:t>
            </a:r>
            <a:r>
              <a:rPr lang="en-US" altLang="ko-KR" sz="2400" b="1">
                <a:ea typeface="맑은 고딕"/>
              </a:rPr>
              <a:t>():</a:t>
            </a:r>
          </a:p>
          <a:p>
            <a:r>
              <a:rPr lang="en-US" altLang="ko-KR" sz="2400" b="1">
                <a:ea typeface="맑은 고딕"/>
              </a:rPr>
              <a:t>        x = 10</a:t>
            </a:r>
          </a:p>
          <a:p>
            <a:r>
              <a:rPr lang="en-US" altLang="ko-KR" sz="2400" b="1">
                <a:ea typeface="맑은 고딕"/>
              </a:rPr>
              <a:t>        def inf():</a:t>
            </a:r>
          </a:p>
          <a:p>
            <a:r>
              <a:rPr lang="en-US" altLang="ko-KR" sz="2400" b="1">
                <a:ea typeface="맑은 고딕"/>
              </a:rPr>
              <a:t>                nonlocal x</a:t>
            </a:r>
          </a:p>
          <a:p>
            <a:r>
              <a:rPr lang="en-US" altLang="ko-KR" sz="2400" b="1">
                <a:ea typeface="맑은 고딕"/>
              </a:rPr>
              <a:t>                x = 20</a:t>
            </a:r>
          </a:p>
          <a:p>
            <a:r>
              <a:rPr lang="en-US" altLang="ko-KR" sz="2400" b="1">
                <a:ea typeface="맑은 고딕"/>
              </a:rPr>
              <a:t>        inf()</a:t>
            </a:r>
          </a:p>
          <a:p>
            <a:r>
              <a:rPr lang="en-US" altLang="ko-KR" sz="2400" b="1">
                <a:ea typeface="맑은 고딕"/>
              </a:rPr>
              <a:t>        print(x) </a:t>
            </a:r>
          </a:p>
          <a:p>
            <a:endParaRPr lang="en-US" altLang="ko-KR" sz="2400" b="1">
              <a:ea typeface="맑은 고딕"/>
            </a:endParaRPr>
          </a:p>
          <a:p>
            <a:r>
              <a:rPr lang="en-US" altLang="ko-KR" sz="2400" b="1" err="1">
                <a:ea typeface="맑은 고딕"/>
              </a:rPr>
              <a:t>outf</a:t>
            </a:r>
            <a:r>
              <a:rPr lang="en-US" altLang="ko-KR" sz="2400" b="1">
                <a:ea typeface="맑은 고딕"/>
              </a:rPr>
              <a:t>()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BE7BAD-6689-F403-DCD4-411C7825E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229" y="3429000"/>
            <a:ext cx="1300185" cy="133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881243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>
            <a:normAutofit/>
          </a:bodyPr>
          <a:lstStyle/>
          <a:p>
            <a:r>
              <a:rPr lang="en-US" altLang="ko-KR" sz="3600">
                <a:latin typeface="Gill Sans MT"/>
                <a:ea typeface="굴림"/>
              </a:rPr>
              <a:t>closure</a:t>
            </a:r>
            <a:endParaRPr lang="ko-KR"/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endParaRPr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58</a:t>
            </a:fld>
            <a:endParaRPr kumimoji="0" lang="en-US" altLang="ko-KR" sz="1200">
              <a:solidFill>
                <a:schemeClr val="tx2"/>
              </a:solidFill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DB90247-1839-C008-D04A-722A968D4C2B}"/>
              </a:ext>
            </a:extLst>
          </p:cNvPr>
          <p:cNvSpPr txBox="1">
            <a:spLocks/>
          </p:cNvSpPr>
          <p:nvPr/>
        </p:nvSpPr>
        <p:spPr>
          <a:xfrm>
            <a:off x="603250" y="1219200"/>
            <a:ext cx="10972800" cy="493776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901423D-3704-FF36-A18E-DB8FAF283DD5}"/>
              </a:ext>
            </a:extLst>
          </p:cNvPr>
          <p:cNvSpPr txBox="1">
            <a:spLocks/>
          </p:cNvSpPr>
          <p:nvPr/>
        </p:nvSpPr>
        <p:spPr>
          <a:xfrm>
            <a:off x="762000" y="1371600"/>
            <a:ext cx="10972800" cy="493776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rgbClr val="000000"/>
                </a:solidFill>
                <a:ea typeface="굴림"/>
              </a:rPr>
              <a:t>closure – first class object</a:t>
            </a:r>
            <a:endParaRPr lang="en-US" altLang="ko-KR" sz="2800">
              <a:ea typeface="맑은 고딕"/>
            </a:endParaRPr>
          </a:p>
          <a:p>
            <a:endParaRPr lang="ko-KR" altLang="en-US" sz="2800"/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64879B-BF6D-73EA-6C29-D3AF25AEEEB8}"/>
              </a:ext>
            </a:extLst>
          </p:cNvPr>
          <p:cNvSpPr txBox="1"/>
          <p:nvPr/>
        </p:nvSpPr>
        <p:spPr>
          <a:xfrm>
            <a:off x="1111694" y="2301187"/>
            <a:ext cx="5518763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400" b="1">
                <a:ea typeface="맑은 고딕"/>
              </a:rPr>
              <a:t>def </a:t>
            </a:r>
            <a:r>
              <a:rPr lang="en-US" altLang="ko-KR" sz="2400" b="1" err="1">
                <a:ea typeface="맑은 고딕"/>
              </a:rPr>
              <a:t>fara_to_func</a:t>
            </a:r>
            <a:r>
              <a:rPr lang="en-US" altLang="ko-KR" sz="2400" b="1">
                <a:ea typeface="맑은 고딕"/>
              </a:rPr>
              <a:t>(</a:t>
            </a:r>
            <a:r>
              <a:rPr lang="en-US" altLang="ko-KR" sz="2400" b="1" err="1">
                <a:ea typeface="맑은 고딕"/>
              </a:rPr>
              <a:t>func</a:t>
            </a:r>
            <a:r>
              <a:rPr lang="en-US" altLang="ko-KR" sz="2400" b="1">
                <a:ea typeface="맑은 고딕"/>
              </a:rPr>
              <a:t>):</a:t>
            </a:r>
          </a:p>
          <a:p>
            <a:r>
              <a:rPr lang="en-US" altLang="ko-KR" sz="2400" b="1">
                <a:ea typeface="맑은 고딕"/>
              </a:rPr>
              <a:t>        return </a:t>
            </a:r>
            <a:r>
              <a:rPr lang="en-US" altLang="ko-KR" sz="2400" b="1" err="1">
                <a:ea typeface="맑은 고딕"/>
              </a:rPr>
              <a:t>func</a:t>
            </a:r>
            <a:r>
              <a:rPr lang="en-US" altLang="ko-KR" sz="2400" b="1">
                <a:ea typeface="맑은 고딕"/>
              </a:rPr>
              <a:t>()</a:t>
            </a:r>
          </a:p>
          <a:p>
            <a:endParaRPr lang="en-US" altLang="ko-KR" sz="2400" b="1">
              <a:ea typeface="맑은 고딕"/>
            </a:endParaRPr>
          </a:p>
          <a:p>
            <a:r>
              <a:rPr lang="en-US" altLang="ko-KR" sz="2400" b="1">
                <a:ea typeface="맑은 고딕"/>
              </a:rPr>
              <a:t>def ironman():</a:t>
            </a:r>
          </a:p>
          <a:p>
            <a:r>
              <a:rPr lang="en-US" altLang="ko-KR" sz="2400" b="1">
                <a:ea typeface="맑은 고딕"/>
              </a:rPr>
              <a:t>         return 'I am ironman'</a:t>
            </a:r>
          </a:p>
          <a:p>
            <a:endParaRPr lang="en-US" altLang="ko-KR" sz="2400" b="1">
              <a:ea typeface="맑은 고딕"/>
            </a:endParaRPr>
          </a:p>
          <a:p>
            <a:r>
              <a:rPr lang="en-US" altLang="ko-KR" sz="2400" b="1">
                <a:ea typeface="맑은 고딕"/>
              </a:rPr>
              <a:t>print(</a:t>
            </a:r>
            <a:r>
              <a:rPr lang="en-US" altLang="ko-KR" sz="2400" b="1" err="1">
                <a:ea typeface="맑은 고딕"/>
              </a:rPr>
              <a:t>fara_to_func</a:t>
            </a:r>
            <a:r>
              <a:rPr lang="en-US" altLang="ko-KR" sz="2400" b="1">
                <a:ea typeface="맑은 고딕"/>
              </a:rPr>
              <a:t>(ironman))</a:t>
            </a:r>
          </a:p>
        </p:txBody>
      </p:sp>
      <p:pic>
        <p:nvPicPr>
          <p:cNvPr id="3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FE805DEE-EF74-D57A-2B67-BDDF3D2AA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2456" y="3257550"/>
            <a:ext cx="3363057" cy="116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357748"/>
      </p:ext>
    </p:extLst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>
            <a:normAutofit/>
          </a:bodyPr>
          <a:lstStyle/>
          <a:p>
            <a:r>
              <a:rPr lang="en-US" altLang="ko-KR" sz="3600">
                <a:latin typeface="Gill Sans MT"/>
                <a:ea typeface="굴림"/>
              </a:rPr>
              <a:t>closure</a:t>
            </a:r>
            <a:endParaRPr lang="ko-KR"/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endParaRPr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59</a:t>
            </a:fld>
            <a:endParaRPr kumimoji="0" lang="en-US" altLang="ko-KR" sz="1200">
              <a:solidFill>
                <a:schemeClr val="tx2"/>
              </a:solidFill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DB90247-1839-C008-D04A-722A968D4C2B}"/>
              </a:ext>
            </a:extLst>
          </p:cNvPr>
          <p:cNvSpPr txBox="1">
            <a:spLocks/>
          </p:cNvSpPr>
          <p:nvPr/>
        </p:nvSpPr>
        <p:spPr>
          <a:xfrm>
            <a:off x="603250" y="1219200"/>
            <a:ext cx="10972800" cy="493776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901423D-3704-FF36-A18E-DB8FAF283DD5}"/>
              </a:ext>
            </a:extLst>
          </p:cNvPr>
          <p:cNvSpPr txBox="1">
            <a:spLocks/>
          </p:cNvSpPr>
          <p:nvPr/>
        </p:nvSpPr>
        <p:spPr>
          <a:xfrm>
            <a:off x="762000" y="1371600"/>
            <a:ext cx="10972800" cy="493776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rgbClr val="000000"/>
                </a:solidFill>
                <a:ea typeface="굴림" panose="020B0600000101010101" pitchFamily="50" charset="-127"/>
              </a:rPr>
              <a:t>closure</a:t>
            </a:r>
            <a:endParaRPr lang="ko-KR" altLang="en-US" sz="2800"/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64879B-BF6D-73EA-6C29-D3AF25AEEEB8}"/>
              </a:ext>
            </a:extLst>
          </p:cNvPr>
          <p:cNvSpPr txBox="1"/>
          <p:nvPr/>
        </p:nvSpPr>
        <p:spPr>
          <a:xfrm>
            <a:off x="1371600" y="2362200"/>
            <a:ext cx="4362983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400" b="1">
                <a:ea typeface="맑은 고딕"/>
              </a:rPr>
              <a:t>def calc():</a:t>
            </a:r>
          </a:p>
          <a:p>
            <a:r>
              <a:rPr lang="en-US" altLang="ko-KR" sz="2400" b="1">
                <a:ea typeface="맑은 고딕"/>
              </a:rPr>
              <a:t>        a = 3</a:t>
            </a:r>
          </a:p>
          <a:p>
            <a:r>
              <a:rPr lang="en-US" altLang="ko-KR" sz="2400" b="1">
                <a:ea typeface="맑은 고딕"/>
              </a:rPr>
              <a:t>        b = 5</a:t>
            </a:r>
          </a:p>
          <a:p>
            <a:r>
              <a:rPr lang="en-US" altLang="ko-KR" sz="2400" b="1">
                <a:ea typeface="맑은 고딕"/>
              </a:rPr>
              <a:t>        def </a:t>
            </a:r>
            <a:r>
              <a:rPr lang="en-US" altLang="ko-KR" sz="2400" b="1" err="1">
                <a:ea typeface="맑은 고딕"/>
              </a:rPr>
              <a:t>mul_add</a:t>
            </a:r>
            <a:r>
              <a:rPr lang="en-US" altLang="ko-KR" sz="2400" b="1">
                <a:ea typeface="맑은 고딕"/>
              </a:rPr>
              <a:t>(x):</a:t>
            </a:r>
          </a:p>
          <a:p>
            <a:r>
              <a:rPr lang="en-US" altLang="ko-KR" sz="2400" b="1">
                <a:ea typeface="맑은 고딕"/>
              </a:rPr>
              <a:t>                return a * x + b</a:t>
            </a:r>
          </a:p>
          <a:p>
            <a:r>
              <a:rPr lang="en-US" altLang="ko-KR" sz="2400" b="1">
                <a:ea typeface="맑은 고딕"/>
              </a:rPr>
              <a:t>        </a:t>
            </a:r>
            <a:r>
              <a:rPr lang="en-US" altLang="ko-KR" sz="2400" b="1">
                <a:solidFill>
                  <a:schemeClr val="accent6">
                    <a:lumMod val="75000"/>
                  </a:schemeClr>
                </a:solidFill>
                <a:ea typeface="맑은 고딕"/>
              </a:rPr>
              <a:t>return</a:t>
            </a:r>
            <a:r>
              <a:rPr lang="en-US" altLang="ko-KR" sz="2400" b="1">
                <a:ea typeface="맑은 고딕"/>
              </a:rPr>
              <a:t> </a:t>
            </a:r>
            <a:r>
              <a:rPr lang="en-US" altLang="ko-KR" sz="2400" b="1" err="1">
                <a:solidFill>
                  <a:schemeClr val="accent6">
                    <a:lumMod val="75000"/>
                  </a:schemeClr>
                </a:solidFill>
                <a:ea typeface="맑은 고딕"/>
              </a:rPr>
              <a:t>mul_add</a:t>
            </a:r>
            <a:endParaRPr lang="en-US" altLang="ko-KR" sz="2400" b="1">
              <a:solidFill>
                <a:schemeClr val="accent6">
                  <a:lumMod val="75000"/>
                </a:schemeClr>
              </a:solidFill>
              <a:ea typeface="맑은 고딕"/>
            </a:endParaRPr>
          </a:p>
          <a:p>
            <a:endParaRPr lang="en-US" altLang="ko-KR" sz="2400" b="1">
              <a:ea typeface="맑은 고딕"/>
            </a:endParaRPr>
          </a:p>
          <a:p>
            <a:r>
              <a:rPr lang="en-US" altLang="ko-KR" sz="2400" b="1">
                <a:ea typeface="맑은 고딕"/>
              </a:rPr>
              <a:t>c = calc()</a:t>
            </a:r>
          </a:p>
          <a:p>
            <a:r>
              <a:rPr lang="en-US" altLang="ko-KR" sz="2400" b="1">
                <a:ea typeface="맑은 고딕"/>
              </a:rPr>
              <a:t>print(c(1), c(2), c(3), c(4), c(5))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D5B8E5-2C01-41BA-963B-8DC1EBB26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3449782"/>
            <a:ext cx="4005014" cy="113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56232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>
            <a:normAutofit/>
          </a:bodyPr>
          <a:lstStyle/>
          <a:p>
            <a:r>
              <a:rPr lang="en-US" altLang="ko-KR" sz="3600" b="1">
                <a:ea typeface="굴림"/>
              </a:rPr>
              <a:t>File</a:t>
            </a:r>
            <a:endParaRPr lang="en-US" altLang="ko-KR" sz="3600">
              <a:ea typeface="굴림" panose="020B0600000101010101" pitchFamily="50" charset="-127"/>
            </a:endParaRP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r>
              <a:rPr lang="en-US" altLang="ko-KR">
                <a:solidFill>
                  <a:srgbClr val="000000"/>
                </a:solidFill>
                <a:ea typeface="굴림"/>
              </a:rPr>
              <a:t>open()</a:t>
            </a:r>
            <a:endParaRPr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pPr marL="0" indent="0" algn="ctr">
              <a:buNone/>
            </a:pPr>
            <a:r>
              <a:rPr lang="en-US" altLang="ko-KR" sz="4000">
                <a:ea typeface="굴림" panose="020B0600000101010101" pitchFamily="50" charset="-127"/>
              </a:rPr>
              <a:t> open(</a:t>
            </a:r>
            <a:r>
              <a:rPr lang="en-US" altLang="ko-KR" sz="4000" err="1">
                <a:solidFill>
                  <a:schemeClr val="accent6"/>
                </a:solidFill>
                <a:ea typeface="굴림" panose="020B0600000101010101" pitchFamily="50" charset="-127"/>
              </a:rPr>
              <a:t>file_</a:t>
            </a:r>
            <a:r>
              <a:rPr lang="en-US" altLang="ko-KR" sz="4000" err="1">
                <a:solidFill>
                  <a:schemeClr val="accent6"/>
                </a:solidFill>
                <a:latin typeface="noto"/>
                <a:ea typeface="굴림" panose="020B0600000101010101" pitchFamily="50" charset="-127"/>
              </a:rPr>
              <a:t>a</a:t>
            </a:r>
            <a:r>
              <a:rPr lang="en-US" altLang="ko-KR" sz="4000" b="0" i="0" err="1">
                <a:solidFill>
                  <a:schemeClr val="accent6"/>
                </a:solidFill>
                <a:effectLst/>
                <a:latin typeface="noto"/>
              </a:rPr>
              <a:t>ddress</a:t>
            </a:r>
            <a:r>
              <a:rPr lang="en-US" altLang="ko-KR" sz="4000">
                <a:ea typeface="굴림" panose="020B0600000101010101" pitchFamily="50" charset="-127"/>
              </a:rPr>
              <a:t>,  </a:t>
            </a:r>
            <a:r>
              <a:rPr lang="en-US" altLang="ko-KR" sz="4000" err="1">
                <a:solidFill>
                  <a:schemeClr val="accent6"/>
                </a:solidFill>
                <a:ea typeface="굴림" panose="020B0600000101010101" pitchFamily="50" charset="-127"/>
              </a:rPr>
              <a:t>file_mode</a:t>
            </a:r>
            <a:r>
              <a:rPr lang="en-US" altLang="ko-KR" sz="4000">
                <a:ea typeface="굴림" panose="020B0600000101010101" pitchFamily="50" charset="-127"/>
              </a:rPr>
              <a:t>)</a:t>
            </a:r>
          </a:p>
          <a:p>
            <a:pPr marL="0" indent="0" algn="ctr">
              <a:buNone/>
            </a:pPr>
            <a:endParaRPr lang="en-US" altLang="ko-KR" sz="4000">
              <a:ea typeface="굴림" panose="020B0600000101010101" pitchFamily="50" charset="-127"/>
            </a:endParaRPr>
          </a:p>
          <a:p>
            <a:pPr marL="0" indent="0" algn="ctr">
              <a:buNone/>
            </a:pPr>
            <a:endParaRPr lang="en-US" altLang="ko-KR" sz="4000">
              <a:ea typeface="굴림" panose="020B0600000101010101" pitchFamily="50" charset="-127"/>
            </a:endParaRPr>
          </a:p>
          <a:p>
            <a:pPr marL="0" indent="0" algn="ctr">
              <a:buNone/>
            </a:pPr>
            <a:endParaRPr lang="en-US" altLang="ko-KR" sz="4000">
              <a:ea typeface="굴림" panose="020B0600000101010101" pitchFamily="50" charset="-127"/>
            </a:endParaRPr>
          </a:p>
          <a:p>
            <a:pPr marL="0" indent="0" algn="ctr">
              <a:buNone/>
            </a:pPr>
            <a:r>
              <a:rPr lang="en-US" altLang="ko-KR" sz="4000">
                <a:ea typeface="굴림" panose="020B0600000101010101" pitchFamily="50" charset="-127"/>
              </a:rPr>
              <a:t>file = open(‘</a:t>
            </a:r>
            <a:r>
              <a:rPr lang="en-US" altLang="ko-KR" sz="4000">
                <a:solidFill>
                  <a:schemeClr val="accent6"/>
                </a:solidFill>
                <a:ea typeface="굴림" panose="020B0600000101010101" pitchFamily="50" charset="-127"/>
              </a:rPr>
              <a:t>hello.txt</a:t>
            </a:r>
            <a:r>
              <a:rPr lang="en-US" altLang="ko-KR" sz="4000">
                <a:ea typeface="굴림" panose="020B0600000101010101" pitchFamily="50" charset="-127"/>
              </a:rPr>
              <a:t>’,  ‘</a:t>
            </a:r>
            <a:r>
              <a:rPr lang="en-US" altLang="ko-KR" sz="4000">
                <a:solidFill>
                  <a:schemeClr val="accent6"/>
                </a:solidFill>
                <a:ea typeface="굴림" panose="020B0600000101010101" pitchFamily="50" charset="-127"/>
              </a:rPr>
              <a:t>w</a:t>
            </a:r>
            <a:r>
              <a:rPr lang="en-US" altLang="ko-KR" sz="4000">
                <a:ea typeface="굴림" panose="020B0600000101010101" pitchFamily="50" charset="-127"/>
              </a:rPr>
              <a:t>’)</a:t>
            </a: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6</a:t>
            </a:fld>
            <a:endParaRPr kumimoji="0" lang="en-US" altLang="ko-KR" sz="12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029233"/>
      </p:ext>
    </p:extLst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B0AE0E7-D316-1FD1-CDDC-0DD75977D746}"/>
              </a:ext>
            </a:extLst>
          </p:cNvPr>
          <p:cNvSpPr/>
          <p:nvPr/>
        </p:nvSpPr>
        <p:spPr>
          <a:xfrm>
            <a:off x="6324600" y="2174373"/>
            <a:ext cx="5251450" cy="36067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solidFill>
                <a:schemeClr val="tx1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73E62666-0610-D34E-D3BC-C7FEAB6EAA77}"/>
              </a:ext>
            </a:extLst>
          </p:cNvPr>
          <p:cNvSpPr/>
          <p:nvPr/>
        </p:nvSpPr>
        <p:spPr>
          <a:xfrm>
            <a:off x="6318250" y="3159817"/>
            <a:ext cx="5270500" cy="19711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solidFill>
                <a:schemeClr val="tx1"/>
              </a:solidFill>
            </a:endParaRPr>
          </a:p>
        </p:txBody>
      </p:sp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>
            <a:normAutofit/>
          </a:bodyPr>
          <a:lstStyle/>
          <a:p>
            <a:r>
              <a:rPr lang="en-US" altLang="ko-KR" sz="3600">
                <a:latin typeface="Gill Sans MT"/>
                <a:ea typeface="굴림"/>
              </a:rPr>
              <a:t>closure</a:t>
            </a:r>
            <a:endParaRPr lang="ko-KR"/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endParaRPr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60</a:t>
            </a:fld>
            <a:endParaRPr kumimoji="0" lang="en-US" altLang="ko-KR" sz="1200">
              <a:solidFill>
                <a:schemeClr val="tx2"/>
              </a:solidFill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DB90247-1839-C008-D04A-722A968D4C2B}"/>
              </a:ext>
            </a:extLst>
          </p:cNvPr>
          <p:cNvSpPr txBox="1">
            <a:spLocks/>
          </p:cNvSpPr>
          <p:nvPr/>
        </p:nvSpPr>
        <p:spPr>
          <a:xfrm>
            <a:off x="603250" y="1219200"/>
            <a:ext cx="10972800" cy="493776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901423D-3704-FF36-A18E-DB8FAF283DD5}"/>
              </a:ext>
            </a:extLst>
          </p:cNvPr>
          <p:cNvSpPr txBox="1">
            <a:spLocks/>
          </p:cNvSpPr>
          <p:nvPr/>
        </p:nvSpPr>
        <p:spPr>
          <a:xfrm>
            <a:off x="762000" y="1371600"/>
            <a:ext cx="10972800" cy="493776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rgbClr val="000000"/>
                </a:solidFill>
                <a:ea typeface="굴림" panose="020B0600000101010101" pitchFamily="50" charset="-127"/>
              </a:rPr>
              <a:t>Closure : </a:t>
            </a:r>
            <a:r>
              <a:rPr lang="en-US" altLang="ko-KR" i="0">
                <a:solidFill>
                  <a:srgbClr val="000000"/>
                </a:solidFill>
                <a:effectLst/>
                <a:latin typeface="noto"/>
              </a:rPr>
              <a:t>When using a combination of local variables and codes</a:t>
            </a:r>
            <a:endParaRPr lang="ko-KR" altLang="en-US"/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64879B-BF6D-73EA-6C29-D3AF25AEEEB8}"/>
              </a:ext>
            </a:extLst>
          </p:cNvPr>
          <p:cNvSpPr txBox="1"/>
          <p:nvPr/>
        </p:nvSpPr>
        <p:spPr>
          <a:xfrm>
            <a:off x="1371600" y="2362200"/>
            <a:ext cx="4362983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400" b="1">
                <a:ea typeface="맑은 고딕"/>
              </a:rPr>
              <a:t>def calc():</a:t>
            </a:r>
          </a:p>
          <a:p>
            <a:r>
              <a:rPr lang="en-US" altLang="ko-KR" sz="2400" b="1">
                <a:ea typeface="맑은 고딕"/>
              </a:rPr>
              <a:t>        a = 3</a:t>
            </a:r>
          </a:p>
          <a:p>
            <a:r>
              <a:rPr lang="en-US" altLang="ko-KR" sz="2400" b="1">
                <a:ea typeface="맑은 고딕"/>
              </a:rPr>
              <a:t>        b = 5</a:t>
            </a:r>
          </a:p>
          <a:p>
            <a:r>
              <a:rPr lang="en-US" altLang="ko-KR" sz="2400" b="1">
                <a:ea typeface="맑은 고딕"/>
              </a:rPr>
              <a:t>        def </a:t>
            </a:r>
            <a:r>
              <a:rPr lang="en-US" altLang="ko-KR" sz="2400" b="1" err="1">
                <a:ea typeface="맑은 고딕"/>
              </a:rPr>
              <a:t>mul_add</a:t>
            </a:r>
            <a:r>
              <a:rPr lang="en-US" altLang="ko-KR" sz="2400" b="1">
                <a:ea typeface="맑은 고딕"/>
              </a:rPr>
              <a:t>(x):</a:t>
            </a:r>
          </a:p>
          <a:p>
            <a:r>
              <a:rPr lang="en-US" altLang="ko-KR" sz="2400" b="1">
                <a:ea typeface="맑은 고딕"/>
              </a:rPr>
              <a:t>                return a * x + b</a:t>
            </a:r>
          </a:p>
          <a:p>
            <a:r>
              <a:rPr lang="en-US" altLang="ko-KR" sz="2400" b="1">
                <a:ea typeface="맑은 고딕"/>
              </a:rPr>
              <a:t>        </a:t>
            </a:r>
            <a:r>
              <a:rPr lang="en-US" altLang="ko-KR" sz="2400" b="1">
                <a:solidFill>
                  <a:schemeClr val="accent6">
                    <a:lumMod val="75000"/>
                  </a:schemeClr>
                </a:solidFill>
                <a:ea typeface="맑은 고딕"/>
              </a:rPr>
              <a:t>return</a:t>
            </a:r>
            <a:r>
              <a:rPr lang="en-US" altLang="ko-KR" sz="2400" b="1">
                <a:ea typeface="맑은 고딕"/>
              </a:rPr>
              <a:t> </a:t>
            </a:r>
            <a:r>
              <a:rPr lang="en-US" altLang="ko-KR" sz="2400" b="1" err="1">
                <a:solidFill>
                  <a:schemeClr val="accent6">
                    <a:lumMod val="75000"/>
                  </a:schemeClr>
                </a:solidFill>
                <a:ea typeface="맑은 고딕"/>
              </a:rPr>
              <a:t>mul_add</a:t>
            </a:r>
            <a:endParaRPr lang="en-US" altLang="ko-KR" sz="2400" b="1">
              <a:solidFill>
                <a:schemeClr val="accent6">
                  <a:lumMod val="75000"/>
                </a:schemeClr>
              </a:solidFill>
              <a:ea typeface="맑은 고딕"/>
            </a:endParaRPr>
          </a:p>
          <a:p>
            <a:endParaRPr lang="en-US" altLang="ko-KR" sz="2400" b="1">
              <a:ea typeface="맑은 고딕"/>
            </a:endParaRPr>
          </a:p>
          <a:p>
            <a:r>
              <a:rPr lang="en-US" altLang="ko-KR" sz="2400" b="1">
                <a:ea typeface="맑은 고딕"/>
              </a:rPr>
              <a:t>c = calc()</a:t>
            </a:r>
          </a:p>
          <a:p>
            <a:r>
              <a:rPr lang="en-US" altLang="ko-KR" sz="2400" b="1">
                <a:ea typeface="맑은 고딕"/>
              </a:rPr>
              <a:t>print(c(1), c(2), c(3), c(4), c(5))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0DCAF1-4774-49C1-09E0-3AE4B90188F7}"/>
              </a:ext>
            </a:extLst>
          </p:cNvPr>
          <p:cNvSpPr txBox="1"/>
          <p:nvPr/>
        </p:nvSpPr>
        <p:spPr>
          <a:xfrm>
            <a:off x="7315200" y="38543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err="1">
                <a:ea typeface="맑은 고딕"/>
              </a:rPr>
              <a:t>mul_add</a:t>
            </a:r>
            <a:r>
              <a:rPr lang="en-US" altLang="ko-KR" sz="1800" b="1">
                <a:ea typeface="맑은 고딕"/>
              </a:rPr>
              <a:t>(x)</a:t>
            </a:r>
            <a:r>
              <a:rPr lang="en-US" altLang="ko-KR" b="1">
                <a:ea typeface="맑은 고딕"/>
              </a:rPr>
              <a:t> </a:t>
            </a:r>
            <a:r>
              <a:rPr lang="en-US" altLang="ko-KR" sz="1800" b="1">
                <a:ea typeface="맑은 고딕"/>
              </a:rPr>
              <a:t>return a * x + 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A56B45-F8F7-7D35-DD92-25075FD911A3}"/>
              </a:ext>
            </a:extLst>
          </p:cNvPr>
          <p:cNvSpPr txBox="1"/>
          <p:nvPr/>
        </p:nvSpPr>
        <p:spPr>
          <a:xfrm>
            <a:off x="6409171" y="2842332"/>
            <a:ext cx="1219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err="1">
                <a:solidFill>
                  <a:schemeClr val="accent6">
                    <a:lumMod val="75000"/>
                  </a:schemeClr>
                </a:solidFill>
                <a:ea typeface="맑은 고딕"/>
              </a:rPr>
              <a:t>mul_add</a:t>
            </a:r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24BC65-C92E-CA17-E75F-29A1A4E88A80}"/>
              </a:ext>
            </a:extLst>
          </p:cNvPr>
          <p:cNvSpPr txBox="1"/>
          <p:nvPr/>
        </p:nvSpPr>
        <p:spPr>
          <a:xfrm>
            <a:off x="8468791" y="2519871"/>
            <a:ext cx="76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>
                <a:ea typeface="맑은 고딕"/>
              </a:rPr>
              <a:t>a = 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AE6D0D-E0F5-B026-1F27-ABDCA55AD093}"/>
              </a:ext>
            </a:extLst>
          </p:cNvPr>
          <p:cNvSpPr txBox="1"/>
          <p:nvPr/>
        </p:nvSpPr>
        <p:spPr>
          <a:xfrm>
            <a:off x="9813881" y="2507181"/>
            <a:ext cx="9247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>
                <a:ea typeface="맑은 고딕"/>
              </a:rPr>
              <a:t>b = 5</a:t>
            </a:r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ABF6EBE-B388-AABD-5A7B-2E77FE07D95F}"/>
              </a:ext>
            </a:extLst>
          </p:cNvPr>
          <p:cNvSpPr txBox="1"/>
          <p:nvPr/>
        </p:nvSpPr>
        <p:spPr>
          <a:xfrm>
            <a:off x="6553200" y="1837518"/>
            <a:ext cx="990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>
                <a:ea typeface="맑은 고딕"/>
              </a:rPr>
              <a:t>calc()</a:t>
            </a:r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943437-4648-0CC4-C617-1ED86AB45DA6}"/>
              </a:ext>
            </a:extLst>
          </p:cNvPr>
          <p:cNvSpPr txBox="1"/>
          <p:nvPr/>
        </p:nvSpPr>
        <p:spPr>
          <a:xfrm>
            <a:off x="7944383" y="5250669"/>
            <a:ext cx="21140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>
                <a:solidFill>
                  <a:schemeClr val="accent6">
                    <a:lumMod val="75000"/>
                  </a:schemeClr>
                </a:solidFill>
                <a:ea typeface="맑은 고딕"/>
              </a:rPr>
              <a:t>return</a:t>
            </a:r>
            <a:r>
              <a:rPr lang="en-US" altLang="ko-KR" sz="1800" b="1">
                <a:ea typeface="맑은 고딕"/>
              </a:rPr>
              <a:t> </a:t>
            </a:r>
            <a:r>
              <a:rPr lang="en-US" altLang="ko-KR" sz="1800" b="1" err="1">
                <a:solidFill>
                  <a:schemeClr val="accent6">
                    <a:lumMod val="75000"/>
                  </a:schemeClr>
                </a:solidFill>
                <a:ea typeface="맑은 고딕"/>
              </a:rPr>
              <a:t>mul_add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16119"/>
      </p:ext>
    </p:extLst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>
            <a:normAutofit/>
          </a:bodyPr>
          <a:lstStyle/>
          <a:p>
            <a:r>
              <a:rPr lang="en-US" sz="3600">
                <a:ea typeface="+mj-lt"/>
                <a:cs typeface="+mj-lt"/>
              </a:rPr>
              <a:t>reference</a:t>
            </a:r>
            <a:endParaRPr lang="ko-KR" altLang="en-US"/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endParaRPr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61</a:t>
            </a:fld>
            <a:endParaRPr kumimoji="0" lang="en-US" altLang="ko-KR" sz="1200">
              <a:solidFill>
                <a:schemeClr val="tx2"/>
              </a:solidFill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DB90247-1839-C008-D04A-722A968D4C2B}"/>
              </a:ext>
            </a:extLst>
          </p:cNvPr>
          <p:cNvSpPr txBox="1">
            <a:spLocks/>
          </p:cNvSpPr>
          <p:nvPr/>
        </p:nvSpPr>
        <p:spPr>
          <a:xfrm>
            <a:off x="603250" y="1219200"/>
            <a:ext cx="10972800" cy="493776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>
                <a:ea typeface="+mn-lt"/>
                <a:cs typeface="+mn-lt"/>
                <a:hlinkClick r:id="rId3"/>
              </a:rPr>
              <a:t>https://www.delftstack.com/ko/howto/python/python-open-modes/</a:t>
            </a:r>
            <a:r>
              <a:rPr lang="en-US" sz="2800">
                <a:ea typeface="+mn-lt"/>
                <a:cs typeface="+mn-lt"/>
              </a:rPr>
              <a:t> -</a:t>
            </a:r>
            <a:r>
              <a:rPr lang="en-US" sz="2800" err="1">
                <a:ea typeface="+mn-lt"/>
                <a:cs typeface="+mn-lt"/>
              </a:rPr>
              <a:t>filemode</a:t>
            </a:r>
            <a:endParaRPr lang="en-US" altLang="ko-KR" sz="2800" err="1"/>
          </a:p>
          <a:p>
            <a:r>
              <a:rPr lang="en-US" sz="2800">
                <a:ea typeface="+mn-lt"/>
                <a:cs typeface="+mn-lt"/>
              </a:rPr>
              <a:t>https://ko.wikipedia.org/wiki/%ED%9A%8C%EB%AC%B8 - palindrome</a:t>
            </a:r>
            <a:endParaRPr lang="en-US" altLang="ko-KR" sz="2800">
              <a:ea typeface="굴림" panose="020B0600000101010101" pitchFamily="50" charset="-127"/>
            </a:endParaRPr>
          </a:p>
          <a:p>
            <a:r>
              <a:rPr lang="en-US" sz="2800">
                <a:ea typeface="+mn-lt"/>
                <a:cs typeface="+mn-lt"/>
              </a:rPr>
              <a:t>https://agibbyeongari.tistory.com/1141 - Palindrome</a:t>
            </a:r>
          </a:p>
          <a:p>
            <a:r>
              <a:rPr lang="en-US" sz="2800">
                <a:ea typeface="굴림"/>
                <a:hlinkClick r:id="rId4"/>
              </a:rPr>
              <a:t>https://blog.hexabrain.net/347</a:t>
            </a:r>
            <a:r>
              <a:rPr lang="en-US" sz="2800">
                <a:ea typeface="굴림"/>
              </a:rPr>
              <a:t> - </a:t>
            </a:r>
            <a:r>
              <a:rPr lang="en-US" sz="2800" err="1">
                <a:ea typeface="굴림"/>
              </a:rPr>
              <a:t>clrosure</a:t>
            </a:r>
            <a:endParaRPr lang="en-US" sz="2800">
              <a:ea typeface="굴림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304532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11CDA6DF-852F-0AF2-7AF7-EF252624B028}"/>
              </a:ext>
            </a:extLst>
          </p:cNvPr>
          <p:cNvSpPr/>
          <p:nvPr/>
        </p:nvSpPr>
        <p:spPr>
          <a:xfrm>
            <a:off x="3862254" y="2215569"/>
            <a:ext cx="2514600" cy="36067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solidFill>
                <a:schemeClr val="tx1"/>
              </a:solidFill>
            </a:endParaRPr>
          </a:p>
        </p:txBody>
      </p:sp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>
            <a:normAutofit/>
          </a:bodyPr>
          <a:lstStyle/>
          <a:p>
            <a:r>
              <a:rPr lang="en-US" altLang="ko-KR" sz="3600" b="1">
                <a:ea typeface="굴림"/>
              </a:rPr>
              <a:t>File</a:t>
            </a:r>
            <a:endParaRPr lang="en-US" altLang="ko-KR" sz="3600" b="1">
              <a:ea typeface="굴림" panose="020B0600000101010101" pitchFamily="50" charset="-127"/>
            </a:endParaRP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>
          <a:xfrm>
            <a:off x="603250" y="1219200"/>
            <a:ext cx="10972800" cy="4937760"/>
          </a:xfrm>
        </p:spPr>
        <p:txBody>
          <a:bodyPr vert="horz" lIns="91440" tIns="45720" rIns="91440" bIns="45720" anchor="t">
            <a:normAutofit/>
          </a:bodyPr>
          <a:lstStyle/>
          <a:p>
            <a:r>
              <a:rPr lang="en-US" altLang="ko-KR" sz="2800" err="1">
                <a:ea typeface="굴림"/>
              </a:rPr>
              <a:t>file_mode</a:t>
            </a:r>
            <a:endParaRPr lang="en-US" altLang="ko-KR" sz="2800" err="1"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7</a:t>
            </a:fld>
            <a:endParaRPr kumimoji="0" lang="en-US" altLang="ko-KR" sz="1200">
              <a:solidFill>
                <a:schemeClr val="tx2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16F637C-2CA0-4D27-C461-3F6A3F61DF2F}"/>
              </a:ext>
            </a:extLst>
          </p:cNvPr>
          <p:cNvSpPr/>
          <p:nvPr/>
        </p:nvSpPr>
        <p:spPr>
          <a:xfrm>
            <a:off x="776155" y="2202870"/>
            <a:ext cx="2514600" cy="36067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765759C-CECA-CFC1-CE09-21E1279445B7}"/>
              </a:ext>
            </a:extLst>
          </p:cNvPr>
          <p:cNvSpPr/>
          <p:nvPr/>
        </p:nvSpPr>
        <p:spPr>
          <a:xfrm>
            <a:off x="7333095" y="2202872"/>
            <a:ext cx="2514600" cy="36067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C9CAD7-54D7-6F57-C77A-4CF194A570AE}"/>
              </a:ext>
            </a:extLst>
          </p:cNvPr>
          <p:cNvSpPr txBox="1"/>
          <p:nvPr/>
        </p:nvSpPr>
        <p:spPr>
          <a:xfrm>
            <a:off x="1274064" y="1649538"/>
            <a:ext cx="1420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read</a:t>
            </a:r>
            <a:endParaRPr lang="ko-KR" altLang="en-US" sz="40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9347A4-DC73-5400-CDB9-1C0B4CDD28A4}"/>
              </a:ext>
            </a:extLst>
          </p:cNvPr>
          <p:cNvSpPr txBox="1"/>
          <p:nvPr/>
        </p:nvSpPr>
        <p:spPr>
          <a:xfrm>
            <a:off x="4227945" y="1649538"/>
            <a:ext cx="1724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write</a:t>
            </a:r>
            <a:endParaRPr lang="ko-KR" altLang="en-US" sz="4000" b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905DB1-666E-D1D0-3211-21203F41054F}"/>
              </a:ext>
            </a:extLst>
          </p:cNvPr>
          <p:cNvSpPr txBox="1"/>
          <p:nvPr/>
        </p:nvSpPr>
        <p:spPr>
          <a:xfrm>
            <a:off x="7120382" y="1649538"/>
            <a:ext cx="29400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read/write</a:t>
            </a:r>
            <a:endParaRPr lang="ko-KR" altLang="en-US" sz="40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91A6BD-5230-DAAE-E205-619FD9A48216}"/>
              </a:ext>
            </a:extLst>
          </p:cNvPr>
          <p:cNvSpPr txBox="1"/>
          <p:nvPr/>
        </p:nvSpPr>
        <p:spPr>
          <a:xfrm>
            <a:off x="1763685" y="3621548"/>
            <a:ext cx="4379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/>
              <a:t>r</a:t>
            </a:r>
            <a:endParaRPr lang="ko-KR" altLang="en-US" sz="4400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7E559C-1087-D970-EBE6-21A9661D291E}"/>
              </a:ext>
            </a:extLst>
          </p:cNvPr>
          <p:cNvSpPr txBox="1"/>
          <p:nvPr/>
        </p:nvSpPr>
        <p:spPr>
          <a:xfrm>
            <a:off x="4950690" y="3045842"/>
            <a:ext cx="4844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/>
              <a:t>a</a:t>
            </a:r>
            <a:endParaRPr lang="ko-KR" altLang="en-US" sz="4400" b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BD58A3-B593-C43E-C032-81B967D6D744}"/>
              </a:ext>
            </a:extLst>
          </p:cNvPr>
          <p:cNvSpPr txBox="1"/>
          <p:nvPr/>
        </p:nvSpPr>
        <p:spPr>
          <a:xfrm>
            <a:off x="4815167" y="2130407"/>
            <a:ext cx="625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/>
              <a:t>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F45876-D5F2-0C8B-CFD8-B990BCEA442B}"/>
              </a:ext>
            </a:extLst>
          </p:cNvPr>
          <p:cNvSpPr txBox="1"/>
          <p:nvPr/>
        </p:nvSpPr>
        <p:spPr>
          <a:xfrm>
            <a:off x="4936631" y="4017393"/>
            <a:ext cx="4956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/>
              <a:t>x</a:t>
            </a:r>
            <a:endParaRPr lang="ko-KR" altLang="en-US" sz="4400" b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6D5402-1F2F-D07A-0B6A-0A1AEF4B2CB1}"/>
              </a:ext>
            </a:extLst>
          </p:cNvPr>
          <p:cNvSpPr txBox="1"/>
          <p:nvPr/>
        </p:nvSpPr>
        <p:spPr>
          <a:xfrm>
            <a:off x="7585941" y="4319562"/>
            <a:ext cx="8258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/>
              <a:t>x+</a:t>
            </a:r>
            <a:endParaRPr lang="ko-KR" altLang="en-US" sz="4400" b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554F11-CE46-548A-EA43-B0D6331B8518}"/>
              </a:ext>
            </a:extLst>
          </p:cNvPr>
          <p:cNvSpPr txBox="1"/>
          <p:nvPr/>
        </p:nvSpPr>
        <p:spPr>
          <a:xfrm>
            <a:off x="8889075" y="4319562"/>
            <a:ext cx="8146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/>
              <a:t>a+</a:t>
            </a:r>
            <a:endParaRPr lang="ko-KR" altLang="en-US" sz="4400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094838-B77B-627A-4896-C2155D0A4BFC}"/>
              </a:ext>
            </a:extLst>
          </p:cNvPr>
          <p:cNvSpPr txBox="1"/>
          <p:nvPr/>
        </p:nvSpPr>
        <p:spPr>
          <a:xfrm>
            <a:off x="7613650" y="2828355"/>
            <a:ext cx="7681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/>
              <a:t>r+</a:t>
            </a:r>
            <a:endParaRPr lang="ko-KR" altLang="en-US" sz="4400" b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42E9AD-8D51-5B2E-2768-90D285272A40}"/>
              </a:ext>
            </a:extLst>
          </p:cNvPr>
          <p:cNvSpPr txBox="1"/>
          <p:nvPr/>
        </p:nvSpPr>
        <p:spPr>
          <a:xfrm>
            <a:off x="8812192" y="2829453"/>
            <a:ext cx="9557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/>
              <a:t>w+</a:t>
            </a:r>
            <a:endParaRPr lang="ko-KR" altLang="en-US" sz="4400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853BFC-C0AE-3C93-32AA-5C044DC9B903}"/>
              </a:ext>
            </a:extLst>
          </p:cNvPr>
          <p:cNvSpPr txBox="1"/>
          <p:nvPr/>
        </p:nvSpPr>
        <p:spPr>
          <a:xfrm>
            <a:off x="660400" y="43624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</a:rPr>
              <a:t>(</a:t>
            </a:r>
            <a:r>
              <a:rPr lang="ko-KR" altLang="en-US" err="1">
                <a:ea typeface="맑은 고딕"/>
              </a:rPr>
              <a:t>read</a:t>
            </a:r>
            <a:r>
              <a:rPr lang="ko-KR" altLang="en-US">
                <a:ea typeface="맑은 고딕"/>
              </a:rPr>
              <a:t>)</a:t>
            </a:r>
            <a:endParaRPr lang="ko-KR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A29339-4C15-AEA6-B610-D78C00CD3333}"/>
              </a:ext>
            </a:extLst>
          </p:cNvPr>
          <p:cNvSpPr txBox="1"/>
          <p:nvPr/>
        </p:nvSpPr>
        <p:spPr>
          <a:xfrm>
            <a:off x="3816349" y="36893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>
                <a:ea typeface="+mn-lt"/>
                <a:cs typeface="+mn-lt"/>
              </a:rPr>
              <a:t>(write</a:t>
            </a:r>
            <a:r>
              <a:rPr lang="ko-KR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afterwards</a:t>
            </a:r>
            <a:r>
              <a:rPr lang="en-US" altLang="ko-KR">
                <a:ea typeface="+mn-lt"/>
                <a:cs typeface="+mn-lt"/>
              </a:rPr>
              <a:t>)</a:t>
            </a:r>
            <a:endParaRPr lang="ko-K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79AC17-DDA2-95D3-4B65-BB7FB0569AEF}"/>
              </a:ext>
            </a:extLst>
          </p:cNvPr>
          <p:cNvSpPr txBox="1"/>
          <p:nvPr/>
        </p:nvSpPr>
        <p:spPr>
          <a:xfrm>
            <a:off x="3816349" y="46482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+mn-lt"/>
                <a:cs typeface="+mn-lt"/>
              </a:rPr>
              <a:t>(</a:t>
            </a:r>
            <a:r>
              <a:rPr lang="ko-KR" altLang="en-US" err="1">
                <a:ea typeface="+mn-lt"/>
                <a:cs typeface="+mn-lt"/>
              </a:rPr>
              <a:t>error</a:t>
            </a:r>
            <a:r>
              <a:rPr lang="ko-KR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if</a:t>
            </a:r>
            <a:r>
              <a:rPr lang="ko-KR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file</a:t>
            </a:r>
            <a:r>
              <a:rPr lang="ko-KR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exists</a:t>
            </a:r>
            <a:r>
              <a:rPr lang="en-US" altLang="ko-KR">
                <a:ea typeface="+mn-lt"/>
                <a:cs typeface="+mn-lt"/>
              </a:rPr>
              <a:t>)</a:t>
            </a:r>
            <a:endParaRPr lang="ko-KR" err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EC298E-2E56-E2FD-FD07-60FE6733B8F6}"/>
              </a:ext>
            </a:extLst>
          </p:cNvPr>
          <p:cNvSpPr txBox="1"/>
          <p:nvPr/>
        </p:nvSpPr>
        <p:spPr>
          <a:xfrm>
            <a:off x="3746499" y="27876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</a:rPr>
              <a:t>(</a:t>
            </a:r>
            <a:r>
              <a:rPr lang="en-US" altLang="ko-KR">
                <a:solidFill>
                  <a:srgbClr val="000000"/>
                </a:solidFill>
                <a:latin typeface="noto"/>
                <a:ea typeface="맑은 고딕"/>
              </a:rPr>
              <a:t>d</a:t>
            </a:r>
            <a:r>
              <a:rPr lang="en-US" altLang="ko-KR" b="0" i="0">
                <a:solidFill>
                  <a:srgbClr val="000000"/>
                </a:solidFill>
                <a:effectLst/>
                <a:latin typeface="noto"/>
              </a:rPr>
              <a:t>elete and </a:t>
            </a:r>
            <a:r>
              <a:rPr lang="ko-KR" altLang="en-US" err="1">
                <a:ea typeface="맑은 고딕"/>
              </a:rPr>
              <a:t>read</a:t>
            </a:r>
            <a:r>
              <a:rPr lang="ko-KR" altLang="en-US">
                <a:ea typeface="맑은 고딕"/>
              </a:rPr>
              <a:t>)</a:t>
            </a:r>
            <a:endParaRPr lang="ko-KR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CCEB891-D385-5FD2-B1B5-9D9F1747ECB0}"/>
              </a:ext>
            </a:extLst>
          </p:cNvPr>
          <p:cNvSpPr txBox="1"/>
          <p:nvPr/>
        </p:nvSpPr>
        <p:spPr>
          <a:xfrm>
            <a:off x="10239375" y="3457575"/>
            <a:ext cx="55245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4000" b="1">
                <a:ea typeface="맑은 고딕"/>
              </a:rPr>
              <a:t>+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589C46-7713-5A24-E873-01E2F5E194EB}"/>
              </a:ext>
            </a:extLst>
          </p:cNvPr>
          <p:cNvSpPr txBox="1"/>
          <p:nvPr/>
        </p:nvSpPr>
        <p:spPr>
          <a:xfrm>
            <a:off x="9848850" y="2711450"/>
            <a:ext cx="2743200" cy="2123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4400" b="1" err="1">
                <a:ea typeface="맑은 고딕"/>
              </a:rPr>
              <a:t>t</a:t>
            </a:r>
            <a:endParaRPr lang="ko-KR" altLang="en-US" sz="4400" b="1">
              <a:ea typeface="맑은 고딕"/>
            </a:endParaRPr>
          </a:p>
          <a:p>
            <a:pPr algn="l"/>
            <a:endParaRPr lang="ko-KR" altLang="en-US" sz="4400" b="1">
              <a:ea typeface="맑은 고딕"/>
            </a:endParaRPr>
          </a:p>
          <a:p>
            <a:pPr algn="ctr"/>
            <a:r>
              <a:rPr lang="ko-KR" altLang="en-US" sz="4400" b="1" err="1">
                <a:ea typeface="맑은 고딕"/>
              </a:rPr>
              <a:t>b</a:t>
            </a:r>
            <a:endParaRPr lang="ko-KR" altLang="en-US" sz="4400" b="1">
              <a:ea typeface="맑은 고딕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9430C7-2644-D11D-DF91-9DA144F9B621}"/>
              </a:ext>
            </a:extLst>
          </p:cNvPr>
          <p:cNvSpPr txBox="1"/>
          <p:nvPr/>
        </p:nvSpPr>
        <p:spPr>
          <a:xfrm>
            <a:off x="9875400" y="331874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</a:rPr>
              <a:t>(</a:t>
            </a:r>
            <a:r>
              <a:rPr lang="en-US" altLang="ko-KR">
                <a:ea typeface="맑은 고딕"/>
              </a:rPr>
              <a:t>text mode</a:t>
            </a:r>
            <a:r>
              <a:rPr lang="ko-KR" altLang="en-US">
                <a:ea typeface="맑은 고딕"/>
              </a:rPr>
              <a:t>)</a:t>
            </a:r>
            <a:endParaRPr lang="ko-KR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708CAA-0225-B711-12E7-74B04D2CA9F3}"/>
              </a:ext>
            </a:extLst>
          </p:cNvPr>
          <p:cNvSpPr txBox="1"/>
          <p:nvPr/>
        </p:nvSpPr>
        <p:spPr>
          <a:xfrm>
            <a:off x="9862125" y="46482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</a:rPr>
              <a:t>(</a:t>
            </a:r>
            <a:r>
              <a:rPr lang="ko-KR" altLang="ko-KR" err="1">
                <a:ea typeface="+mn-lt"/>
                <a:cs typeface="+mn-lt"/>
              </a:rPr>
              <a:t>binary</a:t>
            </a:r>
            <a:r>
              <a:rPr lang="en-US" altLang="ko-KR">
                <a:ea typeface="맑은 고딕"/>
              </a:rPr>
              <a:t> mode</a:t>
            </a:r>
            <a:r>
              <a:rPr lang="ko-KR" altLang="en-US">
                <a:ea typeface="맑은 고딕"/>
              </a:rPr>
              <a:t>)</a:t>
            </a: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318435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>
            <a:normAutofit/>
          </a:bodyPr>
          <a:lstStyle/>
          <a:p>
            <a:r>
              <a:rPr lang="en-US" altLang="ko-KR" sz="3600" b="1">
                <a:ea typeface="굴림"/>
              </a:rPr>
              <a:t>File</a:t>
            </a:r>
            <a:endParaRPr lang="en-US" altLang="ko-KR" sz="3600">
              <a:ea typeface="굴림" panose="020B0600000101010101" pitchFamily="50" charset="-127"/>
            </a:endParaRP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endParaRPr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8</a:t>
            </a:fld>
            <a:endParaRPr kumimoji="0" lang="en-US" altLang="ko-KR" sz="1200">
              <a:solidFill>
                <a:schemeClr val="tx2"/>
              </a:solidFill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DB90247-1839-C008-D04A-722A968D4C2B}"/>
              </a:ext>
            </a:extLst>
          </p:cNvPr>
          <p:cNvSpPr txBox="1">
            <a:spLocks/>
          </p:cNvSpPr>
          <p:nvPr/>
        </p:nvSpPr>
        <p:spPr>
          <a:xfrm>
            <a:off x="603250" y="1219200"/>
            <a:ext cx="10972800" cy="493776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>
                <a:ea typeface="굴림"/>
              </a:rPr>
              <a:t>encoding</a:t>
            </a:r>
            <a:endParaRPr lang="en-US" altLang="ko-KR" sz="2800"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pic>
        <p:nvPicPr>
          <p:cNvPr id="11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1D126AEB-3AB6-78B0-E58D-3D4958BF4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150" y="4434951"/>
            <a:ext cx="5969000" cy="111864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102E760-7A6D-A207-8234-13C2E7B0C14C}"/>
              </a:ext>
            </a:extLst>
          </p:cNvPr>
          <p:cNvSpPr txBox="1"/>
          <p:nvPr/>
        </p:nvSpPr>
        <p:spPr>
          <a:xfrm>
            <a:off x="4404457" y="2189772"/>
            <a:ext cx="338259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>
                <a:ea typeface="+mn-lt"/>
                <a:cs typeface="+mn-lt"/>
              </a:rPr>
              <a:t>file</a:t>
            </a:r>
            <a:r>
              <a:rPr lang="ko-KR" altLang="en-US" b="1">
                <a:ea typeface="+mn-lt"/>
                <a:cs typeface="+mn-lt"/>
              </a:rPr>
              <a:t> </a:t>
            </a:r>
            <a:r>
              <a:rPr lang="en-US" altLang="ko-KR" b="1">
                <a:ea typeface="+mn-lt"/>
                <a:cs typeface="+mn-lt"/>
              </a:rPr>
              <a:t>= </a:t>
            </a:r>
            <a:r>
              <a:rPr lang="ko-KR" b="1" err="1">
                <a:ea typeface="+mn-lt"/>
                <a:cs typeface="+mn-lt"/>
              </a:rPr>
              <a:t>open</a:t>
            </a:r>
            <a:r>
              <a:rPr lang="ko-KR" b="1">
                <a:ea typeface="+mn-lt"/>
                <a:cs typeface="+mn-lt"/>
              </a:rPr>
              <a:t>(</a:t>
            </a:r>
            <a:r>
              <a:rPr lang="en-US" altLang="ko-KR" b="1">
                <a:ea typeface="+mn-lt"/>
                <a:cs typeface="+mn-lt"/>
              </a:rPr>
              <a:t>'hello</a:t>
            </a:r>
            <a:r>
              <a:rPr lang="ko-KR" b="1">
                <a:ea typeface="+mn-lt"/>
                <a:cs typeface="+mn-lt"/>
              </a:rPr>
              <a:t>_list1.txt',</a:t>
            </a:r>
            <a:r>
              <a:rPr lang="ko-KR" altLang="en-US" b="1">
                <a:ea typeface="+mn-lt"/>
                <a:cs typeface="+mn-lt"/>
              </a:rPr>
              <a:t> </a:t>
            </a:r>
            <a:r>
              <a:rPr lang="ko-KR" b="1">
                <a:ea typeface="+mn-lt"/>
                <a:cs typeface="+mn-lt"/>
              </a:rPr>
              <a:t>'</a:t>
            </a:r>
            <a:r>
              <a:rPr lang="ko-KR" b="1" err="1">
                <a:ea typeface="+mn-lt"/>
                <a:cs typeface="+mn-lt"/>
              </a:rPr>
              <a:t>r</a:t>
            </a:r>
            <a:r>
              <a:rPr lang="ko-KR" b="1">
                <a:ea typeface="+mn-lt"/>
                <a:cs typeface="+mn-lt"/>
              </a:rPr>
              <a:t>')</a:t>
            </a:r>
            <a:endParaRPr lang="ko-KR" b="1">
              <a:ea typeface="맑은 고딕"/>
            </a:endParaRPr>
          </a:p>
          <a:p>
            <a:r>
              <a:rPr lang="en-US" altLang="ko-KR" b="1">
                <a:ea typeface="+mn-lt"/>
                <a:cs typeface="+mn-lt"/>
              </a:rPr>
              <a:t>lines</a:t>
            </a:r>
            <a:r>
              <a:rPr lang="ko-KR" b="1">
                <a:ea typeface="+mn-lt"/>
                <a:cs typeface="+mn-lt"/>
              </a:rPr>
              <a:t> =</a:t>
            </a:r>
            <a:r>
              <a:rPr lang="ko-KR" altLang="en-US" b="1">
                <a:ea typeface="+mn-lt"/>
                <a:cs typeface="+mn-lt"/>
              </a:rPr>
              <a:t> </a:t>
            </a:r>
            <a:r>
              <a:rPr lang="en-US" altLang="ko-KR" b="1">
                <a:ea typeface="+mn-lt"/>
                <a:cs typeface="+mn-lt"/>
              </a:rPr>
              <a:t>file</a:t>
            </a:r>
            <a:r>
              <a:rPr lang="ko-KR" b="1">
                <a:ea typeface="+mn-lt"/>
                <a:cs typeface="+mn-lt"/>
              </a:rPr>
              <a:t>.</a:t>
            </a:r>
            <a:r>
              <a:rPr lang="ko-KR" b="1" err="1">
                <a:ea typeface="+mn-lt"/>
                <a:cs typeface="+mn-lt"/>
              </a:rPr>
              <a:t>readlines</a:t>
            </a:r>
            <a:r>
              <a:rPr lang="ko-KR" b="1">
                <a:ea typeface="+mn-lt"/>
                <a:cs typeface="+mn-lt"/>
              </a:rPr>
              <a:t>()</a:t>
            </a:r>
            <a:endParaRPr lang="ko-KR" b="1">
              <a:ea typeface="맑은 고딕"/>
            </a:endParaRPr>
          </a:p>
          <a:p>
            <a:r>
              <a:rPr lang="ko-KR" b="1" err="1">
                <a:ea typeface="+mn-lt"/>
                <a:cs typeface="+mn-lt"/>
              </a:rPr>
              <a:t>print</a:t>
            </a:r>
            <a:r>
              <a:rPr lang="ko-KR" b="1">
                <a:ea typeface="+mn-lt"/>
                <a:cs typeface="+mn-lt"/>
              </a:rPr>
              <a:t>(</a:t>
            </a:r>
            <a:r>
              <a:rPr lang="ko-KR" b="1" err="1">
                <a:ea typeface="+mn-lt"/>
                <a:cs typeface="+mn-lt"/>
              </a:rPr>
              <a:t>lines</a:t>
            </a:r>
            <a:r>
              <a:rPr lang="ko-KR" b="1">
                <a:ea typeface="+mn-lt"/>
                <a:cs typeface="+mn-lt"/>
              </a:rPr>
              <a:t>)</a:t>
            </a:r>
            <a:endParaRPr lang="ko-KR" b="1"/>
          </a:p>
          <a:p>
            <a:r>
              <a:rPr lang="en-US" altLang="ko-KR" b="1" err="1">
                <a:solidFill>
                  <a:srgbClr val="000000"/>
                </a:solidFill>
                <a:ea typeface="맑은 고딕"/>
              </a:rPr>
              <a:t>File.close</a:t>
            </a:r>
            <a:endParaRPr lang="ko-KR" altLang="en-US" b="1">
              <a:solidFill>
                <a:srgbClr val="000000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16150064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>
            <a:normAutofit/>
          </a:bodyPr>
          <a:lstStyle/>
          <a:p>
            <a:r>
              <a:rPr lang="en-US" altLang="ko-KR" sz="3600" b="1">
                <a:ea typeface="굴림"/>
              </a:rPr>
              <a:t>File</a:t>
            </a:r>
            <a:endParaRPr lang="en-US" altLang="ko-KR" sz="3600">
              <a:ea typeface="굴림" panose="020B0600000101010101" pitchFamily="50" charset="-127"/>
            </a:endParaRP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endParaRPr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9</a:t>
            </a:fld>
            <a:endParaRPr kumimoji="0" lang="en-US" altLang="ko-KR" sz="1200">
              <a:solidFill>
                <a:schemeClr val="tx2"/>
              </a:solidFill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DB90247-1839-C008-D04A-722A968D4C2B}"/>
              </a:ext>
            </a:extLst>
          </p:cNvPr>
          <p:cNvSpPr txBox="1">
            <a:spLocks/>
          </p:cNvSpPr>
          <p:nvPr/>
        </p:nvSpPr>
        <p:spPr>
          <a:xfrm>
            <a:off x="603250" y="1219200"/>
            <a:ext cx="10972800" cy="493776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>
                <a:ea typeface="굴림"/>
              </a:rPr>
              <a:t>encoding</a:t>
            </a:r>
            <a:endParaRPr lang="en-US" altLang="ko-KR" sz="2800"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25D376BE-1747-26F3-C9A6-B3FCEBD09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4804931"/>
            <a:ext cx="7315200" cy="6136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F12DC7A-D35F-6C48-9705-98B4CE5E97C6}"/>
              </a:ext>
            </a:extLst>
          </p:cNvPr>
          <p:cNvSpPr txBox="1"/>
          <p:nvPr/>
        </p:nvSpPr>
        <p:spPr>
          <a:xfrm>
            <a:off x="3419718" y="2184887"/>
            <a:ext cx="534621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>
                <a:ea typeface="+mn-lt"/>
                <a:cs typeface="+mn-lt"/>
              </a:rPr>
              <a:t>file</a:t>
            </a:r>
            <a:r>
              <a:rPr lang="ko-KR" altLang="en-US" b="1">
                <a:ea typeface="+mn-lt"/>
                <a:cs typeface="+mn-lt"/>
              </a:rPr>
              <a:t> </a:t>
            </a:r>
            <a:r>
              <a:rPr lang="en-US" altLang="ko-KR" b="1">
                <a:ea typeface="+mn-lt"/>
                <a:cs typeface="+mn-lt"/>
              </a:rPr>
              <a:t>= </a:t>
            </a:r>
            <a:r>
              <a:rPr lang="ko-KR" b="1" err="1">
                <a:ea typeface="+mn-lt"/>
                <a:cs typeface="+mn-lt"/>
              </a:rPr>
              <a:t>open</a:t>
            </a:r>
            <a:r>
              <a:rPr lang="ko-KR" b="1">
                <a:ea typeface="+mn-lt"/>
                <a:cs typeface="+mn-lt"/>
              </a:rPr>
              <a:t>(</a:t>
            </a:r>
            <a:r>
              <a:rPr lang="en-US" altLang="ko-KR" b="1">
                <a:ea typeface="+mn-lt"/>
                <a:cs typeface="+mn-lt"/>
              </a:rPr>
              <a:t>'hello</a:t>
            </a:r>
            <a:r>
              <a:rPr lang="ko-KR" b="1">
                <a:ea typeface="+mn-lt"/>
                <a:cs typeface="+mn-lt"/>
              </a:rPr>
              <a:t>_list1.txt','r', </a:t>
            </a:r>
            <a:r>
              <a:rPr lang="ko-KR" b="1" err="1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encoding</a:t>
            </a:r>
            <a:r>
              <a:rPr lang="ko-KR" b="1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='UTF-8'</a:t>
            </a:r>
            <a:r>
              <a:rPr lang="ko-KR" b="1">
                <a:ea typeface="+mn-lt"/>
                <a:cs typeface="+mn-lt"/>
              </a:rPr>
              <a:t>)</a:t>
            </a:r>
            <a:endParaRPr lang="ko-KR" b="1">
              <a:ea typeface="맑은 고딕"/>
            </a:endParaRPr>
          </a:p>
          <a:p>
            <a:r>
              <a:rPr lang="en-US" altLang="ko-KR" b="1">
                <a:ea typeface="+mn-lt"/>
                <a:cs typeface="+mn-lt"/>
              </a:rPr>
              <a:t>lines</a:t>
            </a:r>
            <a:r>
              <a:rPr lang="ko-KR" b="1">
                <a:ea typeface="+mn-lt"/>
                <a:cs typeface="+mn-lt"/>
              </a:rPr>
              <a:t> =</a:t>
            </a:r>
            <a:r>
              <a:rPr lang="ko-KR" altLang="en-US" b="1">
                <a:ea typeface="+mn-lt"/>
                <a:cs typeface="+mn-lt"/>
              </a:rPr>
              <a:t> </a:t>
            </a:r>
            <a:r>
              <a:rPr lang="ko-KR" b="1" err="1">
                <a:ea typeface="+mn-lt"/>
                <a:cs typeface="+mn-lt"/>
              </a:rPr>
              <a:t>file.readlines</a:t>
            </a:r>
            <a:r>
              <a:rPr lang="ko-KR" b="1">
                <a:ea typeface="+mn-lt"/>
                <a:cs typeface="+mn-lt"/>
              </a:rPr>
              <a:t>()</a:t>
            </a:r>
            <a:endParaRPr lang="ko-KR" b="1">
              <a:ea typeface="맑은 고딕"/>
            </a:endParaRPr>
          </a:p>
          <a:p>
            <a:r>
              <a:rPr lang="ko-KR" b="1" err="1">
                <a:ea typeface="+mn-lt"/>
                <a:cs typeface="+mn-lt"/>
              </a:rPr>
              <a:t>print</a:t>
            </a:r>
            <a:r>
              <a:rPr lang="ko-KR" b="1">
                <a:ea typeface="+mn-lt"/>
                <a:cs typeface="+mn-lt"/>
              </a:rPr>
              <a:t>(</a:t>
            </a:r>
            <a:r>
              <a:rPr lang="ko-KR" b="1" err="1">
                <a:ea typeface="+mn-lt"/>
                <a:cs typeface="+mn-lt"/>
              </a:rPr>
              <a:t>lines</a:t>
            </a:r>
            <a:r>
              <a:rPr lang="ko-KR" b="1">
                <a:ea typeface="+mn-lt"/>
                <a:cs typeface="+mn-lt"/>
              </a:rPr>
              <a:t>)</a:t>
            </a:r>
            <a:endParaRPr lang="ko-KR" b="1"/>
          </a:p>
          <a:p>
            <a:r>
              <a:rPr lang="en-US" altLang="ko-KR" b="1" err="1">
                <a:solidFill>
                  <a:srgbClr val="000000"/>
                </a:solidFill>
                <a:ea typeface="맑은 고딕"/>
              </a:rPr>
              <a:t>file.close</a:t>
            </a:r>
            <a:endParaRPr lang="ko-KR" altLang="en-US" b="1" err="1">
              <a:solidFill>
                <a:srgbClr val="000000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60691913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Application>Microsoft Office PowerPoint</Application>
  <PresentationFormat>Widescreen</PresentationFormat>
  <Slides>61</Slides>
  <Notes>60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2" baseType="lpstr">
      <vt:lpstr>Origin</vt:lpstr>
      <vt:lpstr>JunHyoung-Lee System Semiconductor Engineering University of Sangmyung</vt:lpstr>
      <vt:lpstr>index</vt:lpstr>
      <vt:lpstr>File</vt:lpstr>
      <vt:lpstr>File</vt:lpstr>
      <vt:lpstr>File</vt:lpstr>
      <vt:lpstr>File</vt:lpstr>
      <vt:lpstr>File</vt:lpstr>
      <vt:lpstr>File</vt:lpstr>
      <vt:lpstr>File</vt:lpstr>
      <vt:lpstr>File</vt:lpstr>
      <vt:lpstr>File</vt:lpstr>
      <vt:lpstr>File</vt:lpstr>
      <vt:lpstr>File</vt:lpstr>
      <vt:lpstr>File</vt:lpstr>
      <vt:lpstr>File</vt:lpstr>
      <vt:lpstr>File</vt:lpstr>
      <vt:lpstr>Palindrome and N-gram</vt:lpstr>
      <vt:lpstr>Palindrome and N-gram</vt:lpstr>
      <vt:lpstr>Palindrome and N-gram</vt:lpstr>
      <vt:lpstr>Palindrome and N-gram</vt:lpstr>
      <vt:lpstr>Palindrome and N-gram</vt:lpstr>
      <vt:lpstr>Palindrome and N-gram</vt:lpstr>
      <vt:lpstr>Palindrome and N-gram</vt:lpstr>
      <vt:lpstr>Palindrome and N-gram</vt:lpstr>
      <vt:lpstr>Palindrome and N-gram</vt:lpstr>
      <vt:lpstr>Palindrome and N-gram</vt:lpstr>
      <vt:lpstr>Function</vt:lpstr>
      <vt:lpstr>Function</vt:lpstr>
      <vt:lpstr>Function</vt:lpstr>
      <vt:lpstr>Function</vt:lpstr>
      <vt:lpstr>Function</vt:lpstr>
      <vt:lpstr>Function</vt:lpstr>
      <vt:lpstr>Function</vt:lpstr>
      <vt:lpstr>Function</vt:lpstr>
      <vt:lpstr>Function</vt:lpstr>
      <vt:lpstr>Function</vt:lpstr>
      <vt:lpstr>Function</vt:lpstr>
      <vt:lpstr>Function</vt:lpstr>
      <vt:lpstr>Function</vt:lpstr>
      <vt:lpstr>Function</vt:lpstr>
      <vt:lpstr>Function</vt:lpstr>
      <vt:lpstr>Function</vt:lpstr>
      <vt:lpstr>Function</vt:lpstr>
      <vt:lpstr>lambda</vt:lpstr>
      <vt:lpstr>lambda</vt:lpstr>
      <vt:lpstr>lambda</vt:lpstr>
      <vt:lpstr>lambda</vt:lpstr>
      <vt:lpstr>lambda</vt:lpstr>
      <vt:lpstr>lambda</vt:lpstr>
      <vt:lpstr>lambda</vt:lpstr>
      <vt:lpstr>lambda</vt:lpstr>
      <vt:lpstr>Closure</vt:lpstr>
      <vt:lpstr>closure</vt:lpstr>
      <vt:lpstr>closure</vt:lpstr>
      <vt:lpstr>closure</vt:lpstr>
      <vt:lpstr>closure</vt:lpstr>
      <vt:lpstr>closure</vt:lpstr>
      <vt:lpstr>closure</vt:lpstr>
      <vt:lpstr>closure</vt:lpstr>
      <vt:lpstr>closure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Yifeng Zhu Electrical and Computer Engineering University of Maine</dc:title>
  <dc:creator>zhu;YongwooKim</dc:creator>
  <cp:revision>1</cp:revision>
  <dcterms:created xsi:type="dcterms:W3CDTF">2013-05-12T07:12:15Z</dcterms:created>
  <dcterms:modified xsi:type="dcterms:W3CDTF">2022-07-14T01:05:10Z</dcterms:modified>
</cp:coreProperties>
</file>